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721D95-14FD-46CC-9627-9FDC8CE02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02FC241-43F6-402A-8879-2E41D5558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BF2A47-62D8-48B7-90BE-B637C8E8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77-622B-45E7-8A5C-50C31E7AEC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EA379DD-0CF2-4500-8B9B-87C5BD8B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AF2F4E-3318-4008-8034-AE59B8C50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67E0-CC42-4378-BA7C-28705F29B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129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2706D-0ADD-4702-B1CD-1F4A8450A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076044-360C-487C-9416-A0B5F792F5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7B0247-99B2-4BD3-81A8-B60D1985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77-622B-45E7-8A5C-50C31E7AEC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7A4446-1565-48AB-8FE1-6D6828FAD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E14467-9955-4A2F-AE29-907C30D66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67E0-CC42-4378-BA7C-28705F29B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383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3400882-2CBA-461A-91C9-60A03FE44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D6C1D4-E6DA-494C-A200-AFAED12B6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E7A4B6-1752-4AFE-B13C-C7C40A33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77-622B-45E7-8A5C-50C31E7AEC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39A68D-6DE2-473C-BC6B-5DC3BEF73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AAABB5-D458-4B28-ADA7-FF5557589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67E0-CC42-4378-BA7C-28705F29B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788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49BCFF-958C-47CB-B5C4-342B13B35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8B0EF8-6C00-43F6-A7E0-27771590A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8198E5-0005-4A6A-8513-2B479B212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77-622B-45E7-8A5C-50C31E7AEC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250C9E-E78C-477F-B826-F02D1FF0A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55EEF-7BEB-4E27-9A67-F1DB0A2E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67E0-CC42-4378-BA7C-28705F29B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46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6FB7BA-AE3F-44CD-A1F9-4386AC63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3BBDB61-529B-48BB-9AFF-9B7747C33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9277BC-D3A2-42DE-88B6-061300EF3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77-622B-45E7-8A5C-50C31E7AEC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7A0B73-9C8F-4395-A243-159EF9624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10C2E8-F80E-4084-A814-C5547669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67E0-CC42-4378-BA7C-28705F29B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82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2A1A82-0403-423F-84F1-44FC73435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2C49A-EC35-46B4-804A-22EF80071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1990547-9260-4289-AF2C-90F07930D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7ED06B-5091-426A-B880-D37626168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77-622B-45E7-8A5C-50C31E7AEC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E6B83AD-BEF4-40EA-B6A7-11763B74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FBE161-E194-491E-B370-D715DA55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67E0-CC42-4378-BA7C-28705F29B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19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B94E34-3B6C-4E93-9599-3CD2BE7D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40DEC2A-2106-4FD5-9243-186BFBE8F1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6DF1899-98FA-411E-A82C-291807B5C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AA90E37-FEB9-4592-BD11-3DF8FB16B9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2BC7EEC-E603-4F56-8813-D950B5758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425D444-6223-40FF-83DF-F03052768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77-622B-45E7-8A5C-50C31E7AEC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977945E-B1AE-4801-B3E2-CE160E11F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25498AE-158B-468C-835E-00BC6C1A1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67E0-CC42-4378-BA7C-28705F29B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19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A9A5C-018A-4447-A945-B89F8AF82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894C54-2096-4E80-B4A8-E42662A06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77-622B-45E7-8A5C-50C31E7AEC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70866E3-3ED7-40E8-8A8A-8E1896A43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7C31CC-58E4-4D2C-B3CF-22893007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67E0-CC42-4378-BA7C-28705F29B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69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EF36A7A-1DDD-4DEF-943D-C6C45BF27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77-622B-45E7-8A5C-50C31E7AEC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0474665-BD59-478F-AE1C-52E743179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708E52-C57E-406D-80C0-9A8FC66CE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67E0-CC42-4378-BA7C-28705F29B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00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EEFBF2-7B48-4DFE-BA36-4BD8B075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5E7D0-30D7-4E57-B02C-D492C6E58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C16E12-2290-4691-8188-5286B9186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51ED8F-1CE0-4395-B010-3F77FBEBB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77-622B-45E7-8A5C-50C31E7AEC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945790-5FB0-4671-AC1B-6BECE536F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D8A20C-F7CF-485A-89BA-949F6B228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67E0-CC42-4378-BA7C-28705F29B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4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AB722F-9907-47C2-9166-6795D797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F8828DB-435B-478F-BFDD-E376383879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AE03C94-C755-4F54-B1BA-0E3BD6799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371CF78-A7FE-4A1E-94B2-85C50C64B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CC277-622B-45E7-8A5C-50C31E7AEC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3073D2-759C-4B96-A1AA-07D0BFFF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A92C40-E785-427E-8162-44D3262F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D67E0-CC42-4378-BA7C-28705F29B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43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836500-CEF7-446B-AF84-78830BBEB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2E3629-9470-4502-B69A-DB865BBDE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4E6D3E-6668-4628-B77F-ED7C54D28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CC277-622B-45E7-8A5C-50C31E7AEC95}" type="datetimeFigureOut">
              <a:rPr lang="zh-CN" altLang="en-US" smtClean="0"/>
              <a:t>2019/8/30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BC71E2-A860-4FAA-A7CB-B9DF17CE1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B2EDA-A6D0-4C61-84C3-7CBE7CA5FD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D67E0-CC42-4378-BA7C-28705F29B5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6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541569-B8A4-4819-9055-81F9CEDA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90" y="2352809"/>
            <a:ext cx="9647619" cy="2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9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BD828A4-8054-4469-BC1C-5A07D00AD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90" y="2476619"/>
            <a:ext cx="9647619" cy="19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38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59241C5-E5EF-4DE0-AAF2-E34243FC7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047" y="1414714"/>
            <a:ext cx="11161905" cy="4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49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5DDE898-38F4-49DB-A1BE-9AADC51E9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381" y="1538524"/>
            <a:ext cx="5295238" cy="3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1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D69A812-B673-4B3D-8E35-CA86BC1FD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28" y="1538524"/>
            <a:ext cx="11057143" cy="3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76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82F9A9-2D7F-4FA8-8DB9-2B19E239F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72" y="335710"/>
            <a:ext cx="3704762" cy="3142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C48BBB3-A270-4E95-9ADB-8D7B1DB7AB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16" y="3815295"/>
            <a:ext cx="2800000" cy="8380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119371D9-6947-41CD-931A-3E59FBE63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12" y="655601"/>
            <a:ext cx="8497575" cy="295835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9650D5-F103-44D5-942B-B3672AEB23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61" y="3541547"/>
            <a:ext cx="504762" cy="2380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CA80368-1962-436D-9320-B8F0A0BDF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0929" y="3568107"/>
            <a:ext cx="628571" cy="2380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CE34BD6-C2BD-44B4-A71E-2AFEC3E44E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1773" y="3779642"/>
            <a:ext cx="2628571" cy="8095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D85325-1A9C-4D6D-87C7-1E1F05C87D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34046" y="3779642"/>
            <a:ext cx="2266667" cy="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67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053F56D-CC7B-4491-A207-12D70CEEC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88" y="304425"/>
            <a:ext cx="2352381" cy="2761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43EAD97-DF18-4CED-A822-B104B6B3EE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13" y="896638"/>
            <a:ext cx="3600000" cy="3333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C057772-5752-4487-AD12-08C3023D97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13" y="1412660"/>
            <a:ext cx="5190476" cy="2666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FBA43D-00F4-4045-9666-B289AA2C26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7590" y="1406763"/>
            <a:ext cx="3076190" cy="2952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04F349F-BB98-427A-A501-90390946AB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731" y="1978997"/>
            <a:ext cx="4390476" cy="110476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85583DD-3029-4981-A251-AAE14CCB96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731" y="3305190"/>
            <a:ext cx="5219048" cy="24761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0C28EB5-D71D-48FB-8FD3-FC99457F85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3780" y="3286142"/>
            <a:ext cx="3323809" cy="28571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98F848AA-AF33-4213-804D-A7BC912226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731" y="3832785"/>
            <a:ext cx="3895238" cy="70476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0099A12-2147-4698-BF3F-F3E001E1C4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6302" y="4537547"/>
            <a:ext cx="4828571" cy="30476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9E204AF-9315-4E5B-92E1-3DFF4332F7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2731" y="5270881"/>
            <a:ext cx="1914286" cy="27619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38270D4-E829-490E-9D65-B153461033C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572624" y="5300587"/>
            <a:ext cx="5123809" cy="200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7F38274-2CAD-48B8-BA62-BCD2F8A2FE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57579" y="5275054"/>
            <a:ext cx="1961905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7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A1C60C2-118B-41A2-8BDC-9B66D125E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37" y="356115"/>
            <a:ext cx="3457143" cy="3238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7443BB-AF6B-4CC3-9D3A-A5EEB9EBC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37" y="1043790"/>
            <a:ext cx="1961905" cy="2571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4922EA7-64F8-4641-A9D2-EF3B2D5FD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37" y="1388608"/>
            <a:ext cx="1942857" cy="2761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E93F188-34CE-4DAD-8F90-6632435126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934" y="1414909"/>
            <a:ext cx="1514286" cy="2666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7BF5DF3-0FAF-4984-B42F-A5E11AB17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360" y="1437318"/>
            <a:ext cx="1428571" cy="23809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7B3608F-1D4B-487D-98B4-387B54536A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937" y="1782308"/>
            <a:ext cx="4304762" cy="25714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5120F5D-CB41-40DF-B9F9-CBCAADAC04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603" y="2193792"/>
            <a:ext cx="904762" cy="209524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6067681-2AF7-4670-8128-C4A20DC9DF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55889" y="2179183"/>
            <a:ext cx="1704762" cy="22857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6A073D3-BEA7-4E48-92BD-83DA1E09C5D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4215" y="109474"/>
            <a:ext cx="5102848" cy="487585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B305932F-F32A-475F-8164-B1C022E37B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603" y="5472308"/>
            <a:ext cx="3838095" cy="25714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2F23FC4-AC54-40FE-AD49-D57C5335C4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79698" y="5472308"/>
            <a:ext cx="4590476" cy="247619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BB008F8E-B35F-4C7F-A524-EEF2AADD9F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6458" y="5834076"/>
            <a:ext cx="3980952" cy="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32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1F70EDE-6F9B-450B-9110-484AD398F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714" y="1509952"/>
            <a:ext cx="11028571" cy="3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48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BCA1EF-97E5-4B9B-83F3-106720C53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20" y="184514"/>
            <a:ext cx="9814738" cy="299965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689A0BF-3E23-4C42-9816-CBB70F6C8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455" y="3372286"/>
            <a:ext cx="5438095" cy="3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630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44DEED9-2263-48FC-9596-0FD9DD4FC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238" y="2295666"/>
            <a:ext cx="10409524" cy="2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46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D8BB586-FCEE-4DCC-A992-40C3D3BEB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81" y="1795666"/>
            <a:ext cx="11095238" cy="3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27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CB37F82-F7E1-45FA-95E0-29904AB58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924" y="-2"/>
            <a:ext cx="5342857" cy="672380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D0C0C40-B307-4ED7-8395-BE225CA7F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55" y="2342856"/>
            <a:ext cx="5514286" cy="2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72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D0A57D8-A92E-4BA0-A87D-0B506B603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143" y="309952"/>
            <a:ext cx="5285714" cy="6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20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6C359A8-2CA2-4A26-9DFB-FBEDEEADF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21" y="275629"/>
            <a:ext cx="3819048" cy="26666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FAF2F91-87D7-44E2-8099-6551801B8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549" y="875321"/>
            <a:ext cx="3885714" cy="409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C588B4B-66CD-42EF-81DB-E4A858946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549" y="1470251"/>
            <a:ext cx="2200000" cy="29523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A7AE2F-9EFA-4722-851A-53F8EAFF5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21" y="2329798"/>
            <a:ext cx="4247619" cy="2857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6581646-5F0B-420C-B780-A3D0B125E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8549" y="2819658"/>
            <a:ext cx="3419048" cy="7333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FA23AD-5994-4C35-ADB0-05B507D68D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549" y="3660465"/>
            <a:ext cx="2485714" cy="39047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7F416A1-D81C-449B-A368-9FE460F87D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8440" y="2872038"/>
            <a:ext cx="3828571" cy="31428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ECBC101-C0C0-4CF9-8138-64E6817D7C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0345" y="3748748"/>
            <a:ext cx="1419048" cy="2476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61D4A2C-0769-4FE3-A651-00D0809DB8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549" y="4295657"/>
            <a:ext cx="2628571" cy="6285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3271A2D-B7A9-4D5E-98DE-F657083282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644" y="4924228"/>
            <a:ext cx="5180952" cy="24761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4376C3C-84FA-43F2-9C82-18CDDE142D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7487" y="4896964"/>
            <a:ext cx="495238" cy="2761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E41064B-791F-4D92-B18A-ECD172A54A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100" y="5838231"/>
            <a:ext cx="3876190" cy="7428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D3C68C6-C447-4797-9994-E0380DFF2D3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100" y="5552517"/>
            <a:ext cx="914286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13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A1521424-B981-48F1-A909-7FD3ADED8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390" y="1404006"/>
            <a:ext cx="5238095" cy="118095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FAF0306-0057-4936-923A-6218EBF90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581" y="3520036"/>
            <a:ext cx="5285714" cy="17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22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2657B267-C03E-41C5-A923-1FA796346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95" y="1493928"/>
            <a:ext cx="5561905" cy="302857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8C1FEC9-66A3-45E8-AD76-66B6A3052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57" y="1893928"/>
            <a:ext cx="5657143" cy="2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84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9062F26-81E4-421C-B658-8AB8908FF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047" y="1019476"/>
            <a:ext cx="6161905" cy="4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12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FC5F0E0-9D44-451E-AFF2-CB48067DC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" y="982602"/>
            <a:ext cx="7118594" cy="476017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5E428B1-4420-4DE8-A60D-19894759F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437" y="2243630"/>
            <a:ext cx="3990476" cy="923810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C7EAB33C-BD75-40D7-85D5-2938ABF76E4C}"/>
              </a:ext>
            </a:extLst>
          </p:cNvPr>
          <p:cNvGrpSpPr/>
          <p:nvPr/>
        </p:nvGrpSpPr>
        <p:grpSpPr>
          <a:xfrm>
            <a:off x="7466716" y="902535"/>
            <a:ext cx="4272501" cy="1130690"/>
            <a:chOff x="7752430" y="1699489"/>
            <a:chExt cx="4272501" cy="1130690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D1D2A7E-1D22-4DDC-8735-F3FABEBF2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7312" y="1699489"/>
              <a:ext cx="2247619" cy="304762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0B169E3-B10B-42B0-9551-85F912ED7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52430" y="2121977"/>
              <a:ext cx="3419048" cy="27619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AA96400-AA9C-45A6-B5CE-8B6D78433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52430" y="1737584"/>
              <a:ext cx="1961905" cy="266667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524C207-06FF-4CD9-8C80-D1664A050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52430" y="2515893"/>
              <a:ext cx="1561905" cy="314286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D23B7F10-DBC6-404B-B27A-EF944080A3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6716" y="3227919"/>
            <a:ext cx="4666667" cy="174285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2F2D1B4-0794-4C06-8353-DCFD4A0E9B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85763" y="5254459"/>
            <a:ext cx="1923810" cy="8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87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C0D8690-5486-4F29-84D7-EEDDFF523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64" y="293988"/>
            <a:ext cx="4276190" cy="38095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E89A985-1DBB-4A2B-9781-85649304F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315" y="1213351"/>
            <a:ext cx="3514286" cy="790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9CBEB99-F58C-4FF5-B36A-B09B3012D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315" y="2201226"/>
            <a:ext cx="2333333" cy="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41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B16FFE1-6257-42AC-B592-C39FFC66C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42" y="353846"/>
            <a:ext cx="4742857" cy="36190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CC2551-9FEF-489A-8CDB-1235C39E6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76" y="1001780"/>
            <a:ext cx="2761905" cy="13142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BF8F8C0-9673-4BA4-B7CE-4D3EF1ED9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74" y="2290991"/>
            <a:ext cx="3457143" cy="8666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C646EF-61DC-413B-AD00-65F1D1864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378" y="2404961"/>
            <a:ext cx="3857143" cy="3047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9A31C8E-30C5-4135-A580-4103626D00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9998" y="1344971"/>
            <a:ext cx="5761905" cy="4761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DF8759-2B45-4A31-A3A0-2DFC3207E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74" y="3210619"/>
            <a:ext cx="2961905" cy="7238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55702F4-CE0A-424D-B9D6-F61964A1E8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80471" y="3366050"/>
            <a:ext cx="6009524" cy="304762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F8522A44-E5C9-4DDD-BBEE-FC0D3730A0F1}"/>
              </a:ext>
            </a:extLst>
          </p:cNvPr>
          <p:cNvGrpSpPr/>
          <p:nvPr/>
        </p:nvGrpSpPr>
        <p:grpSpPr>
          <a:xfrm>
            <a:off x="827274" y="4199135"/>
            <a:ext cx="4822214" cy="256008"/>
            <a:chOff x="827274" y="4665764"/>
            <a:chExt cx="4822214" cy="256008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994F83DE-E610-4D08-A53B-50722897010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27274" y="4683677"/>
              <a:ext cx="2400000" cy="23809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90FB8B64-3332-480A-A959-4D19DA64B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287583" y="4665764"/>
              <a:ext cx="2361905" cy="247619"/>
            </a:xfrm>
            <a:prstGeom prst="rect">
              <a:avLst/>
            </a:prstGeom>
          </p:spPr>
        </p:pic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DEAA8B52-47B0-4935-A771-C73DCE32C4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274" y="4749953"/>
            <a:ext cx="4342857" cy="7333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751CC92-B4B7-4C73-9261-56472190160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80270" y="4933132"/>
            <a:ext cx="2790476" cy="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60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B28E520-F275-4328-AA1E-2D894245B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64" y="383774"/>
            <a:ext cx="3971429" cy="35238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F4957F-E9F0-4B09-8DCD-3478C5C0E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333" y="873833"/>
            <a:ext cx="6266667" cy="26285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A43F5D8-894B-459E-9306-CD2A38129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087" y="991283"/>
            <a:ext cx="4314286" cy="6666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8F7BE36-F206-4EB6-983B-76D95D2C93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087" y="1751335"/>
            <a:ext cx="3838095" cy="147619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6BFE3AE-A01C-42A9-BA42-343405BF3F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027" y="3833208"/>
            <a:ext cx="2295238" cy="8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2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8B2526E-5863-450D-BB1D-0D0255ED7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777" y="2833757"/>
            <a:ext cx="6200000" cy="15714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468BE58-010B-4692-8720-FF676F8C5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920" y="0"/>
            <a:ext cx="6085714" cy="25904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571C067-5090-45AE-8231-FA2123F74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015" y="4648467"/>
            <a:ext cx="6009524" cy="1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95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88D8B7F-CDEB-4373-A477-5C06410A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269" y="0"/>
            <a:ext cx="6133333" cy="32571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07F30F2-41B3-40FC-B6B8-8F2A9544F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51" y="3482421"/>
            <a:ext cx="5764844" cy="337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9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宽屏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colab</dc:creator>
  <cp:lastModifiedBy>colab</cp:lastModifiedBy>
  <cp:revision>38</cp:revision>
  <dcterms:created xsi:type="dcterms:W3CDTF">2019-08-30T11:38:13Z</dcterms:created>
  <dcterms:modified xsi:type="dcterms:W3CDTF">2019-08-30T13:03:03Z</dcterms:modified>
</cp:coreProperties>
</file>