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1869955-9C8A-A78E-852A-205E7798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36" y="2317736"/>
            <a:ext cx="9627870" cy="2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E0D56E-F7BA-30CC-B5D6-646D7F5B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44" y="1635243"/>
            <a:ext cx="8774097" cy="34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CBCA9D-0DD7-F0E5-4D95-04913ED3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3" y="68928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Sparse RCNN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与特定的图片无关，需要进行多次迭代，才能定位图片中的区域，减少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stage num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，精度下降很多</a:t>
            </a:r>
            <a:endParaRPr lang="en-US" altLang="zh-CN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QGN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：类似于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RPN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网络，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top-K query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输入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decoder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RoI-level self-attention module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：在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dynamic conv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之后，对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obj feats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添加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FE45DA-1A37-DAE0-DB86-76083F59B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6" y="3076980"/>
            <a:ext cx="7338419" cy="28799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CB7379-7521-996A-0DF9-0EE13CF42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76"/>
          <a:stretch/>
        </p:blipFill>
        <p:spPr>
          <a:xfrm>
            <a:off x="8309498" y="3353498"/>
            <a:ext cx="3466045" cy="24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E7A9E6-44E3-AB34-EECF-3C2C9C74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9" y="743325"/>
            <a:ext cx="6059068" cy="31450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392606-F524-4036-3C63-CF1C9A04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987" y="1479812"/>
            <a:ext cx="5338439" cy="40465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BEDDB7-648E-BE1B-15EE-47DE06C3C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" y="4337085"/>
            <a:ext cx="6288349" cy="19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E88C8A8-6CD6-980A-02F5-A873D301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58" y="1235225"/>
            <a:ext cx="7363426" cy="42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9940EC-21F4-2402-F85A-9726986D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56" y="65377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DINO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在目标检测领域的强大性能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MaskFormer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提出使用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mask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来统一语义分割和实例分割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对应一个类别的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，不同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可以是相同的类别，适应实例分割任务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对于语义分割，相同类别的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被合并</a:t>
            </a:r>
          </a:p>
          <a:p>
            <a:pPr lvl="1">
              <a:lnSpc>
                <a:spcPct val="150000"/>
              </a:lnSpc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02C1056-C6C1-042D-7709-0AED3A28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5" y="3213104"/>
            <a:ext cx="9564210" cy="289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4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7B6A23-3639-2A1C-1E69-483A70EA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81" y="42295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在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DINO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的基础上进行改进，可以应用在各种分割任务：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6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对应一个检测框，以及检测框内物体的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，对于背景物体，不计算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box loss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6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Segmentation branch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：因为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pos embed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对应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anchor box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content embed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对应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box offset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和类别信息，所以需要重建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 pixel embedding map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，并将每个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 embed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map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相乘得到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mask</a:t>
            </a:r>
          </a:p>
          <a:p>
            <a:pPr lvl="1">
              <a:lnSpc>
                <a:spcPct val="16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Unified query selection for mask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既初始化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anchor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，也初始化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content embed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B54865-9BBC-C63C-7ABD-3377FCBF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40" y="2929577"/>
            <a:ext cx="7945513" cy="35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CF89BF-6E43-2CE7-0849-FD33703E9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6813"/>
          <a:stretch/>
        </p:blipFill>
        <p:spPr>
          <a:xfrm>
            <a:off x="301840" y="2546752"/>
            <a:ext cx="5971377" cy="43112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2DFC6C-51EE-A96A-5136-69623763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19" y="499184"/>
            <a:ext cx="4894475" cy="25103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BA643C9-E269-5F0B-7F7A-E43EAAA67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441" y="3258105"/>
            <a:ext cx="4674357" cy="33246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2608B4-48BF-52DB-2ADD-FF8F61428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81" y="488917"/>
            <a:ext cx="5515668" cy="18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C396C-4C94-AE76-32FC-2EE078D6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3" y="94673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cross attention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可以看做是每个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从图片中选择关注的区域，然后提取该区域的特征进行预测，但是每个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初始化时可以对应任意区域，导致学习缓慢</a:t>
            </a:r>
          </a:p>
          <a:p>
            <a:endParaRPr lang="zh-CN" alt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AC7D8A8-4C2F-F705-770D-B09F84CD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63" y="2417457"/>
            <a:ext cx="4857288" cy="37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72810F0-9EAD-2D46-327A-77677658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31" y="905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27C517-9F9D-4D3A-0F8E-156E3AD35584}"/>
              </a:ext>
            </a:extLst>
          </p:cNvPr>
          <p:cNvSpPr txBox="1"/>
          <p:nvPr/>
        </p:nvSpPr>
        <p:spPr>
          <a:xfrm>
            <a:off x="6649375" y="3124940"/>
            <a:ext cx="4589755" cy="226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在做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cross attention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前，将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ref box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encode feature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联系起来，每个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pos embed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和一个框对应，每个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 embed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和框内的特征对应（将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feature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进行语义对齐）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多头注意力机制的每个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head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，关注框内的一个关键点</a:t>
            </a:r>
          </a:p>
        </p:txBody>
      </p:sp>
    </p:spTree>
    <p:extLst>
      <p:ext uri="{BB962C8B-B14F-4D97-AF65-F5344CB8AC3E}">
        <p14:creationId xmlns:p14="http://schemas.microsoft.com/office/powerpoint/2010/main" val="8095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7FD74A-8E4B-9A0E-4AF4-B1466DE2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7" y="53836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对于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encoder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输出的特征图，根据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ref box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取出候选框，进行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RoIAlign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；与多头注意力机制相吻合，从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RoI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特征中选择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head num=8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个关键点，将关键点的特征拼接作为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query embed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，将关键点的坐标作为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pos embed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；最后使用上一层的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query embed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进行加权</a:t>
            </a:r>
          </a:p>
          <a:p>
            <a:endParaRPr lang="zh-CN" altLang="en-US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96ACCEA2-EE5A-4574-24CA-CBF88452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4" y="2084969"/>
            <a:ext cx="7556046" cy="41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1917D58-5D12-D061-6EC2-D49AA785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22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68C0B8E-2A03-0161-B89B-50B40BD76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318" y="573872"/>
            <a:ext cx="8146965" cy="5604986"/>
          </a:xfrm>
        </p:spPr>
      </p:pic>
    </p:spTree>
    <p:extLst>
      <p:ext uri="{BB962C8B-B14F-4D97-AF65-F5344CB8AC3E}">
        <p14:creationId xmlns:p14="http://schemas.microsoft.com/office/powerpoint/2010/main" val="19016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30ECFE-6500-70D1-900F-E19A287BD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91" y="827869"/>
            <a:ext cx="6354443" cy="5768239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7528B6-C3B3-4497-0005-092665C8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48" y="3687948"/>
            <a:ext cx="4057094" cy="30635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4E4D50-100D-8482-E72C-BAC5EDA02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870" y="0"/>
            <a:ext cx="4550168" cy="3609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D55B553-809C-3C74-AF7A-0B912CB4214D}"/>
              </a:ext>
            </a:extLst>
          </p:cNvPr>
          <p:cNvSpPr txBox="1"/>
          <p:nvPr/>
        </p:nvSpPr>
        <p:spPr>
          <a:xfrm>
            <a:off x="479394" y="33735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COCO 2017 val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6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736456-128D-612E-0293-7296888E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6" y="1665576"/>
            <a:ext cx="8026620" cy="33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6DD6B-A6D4-3CA2-6B8C-D413A21A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600507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Sparse RCNN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Faster RCNN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相比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proposal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相差很多，导致检测器召回率低，单纯增加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数目，精度并不会一直增加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proposal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没有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NMS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，增加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数目，会导致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gt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的多对一关系，导致梯度减小，甚至产生负梯度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E33468-16B0-33D4-021F-2FF39DF6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0" y="2867247"/>
            <a:ext cx="5440023" cy="32003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37733B-B025-D829-532F-3B5FA6BF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02" y="2852403"/>
            <a:ext cx="4059961" cy="3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0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7EFD185E-459E-976F-0175-37CAF7CF987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19110" y="280911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from Sparse RCNN to DDQ</a:t>
            </a:r>
          </a:p>
          <a:p>
            <a:pPr lvl="2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增加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RPN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网络，将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RPN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网络输出的特征图上，每个特征点作为一个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；训练时使用二分匹配，每个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gt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中心点是正样本</a:t>
            </a:r>
          </a:p>
          <a:p>
            <a:pPr lvl="2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使用一个类无关的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NMS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去除重复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，阈值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0.7</a:t>
            </a:r>
          </a:p>
          <a:p>
            <a:pPr lvl="2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RoI feature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 feature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进行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conv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特征融合，区分不同的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，再接一个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self attention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进行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query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间的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interact</a:t>
            </a:r>
          </a:p>
          <a:p>
            <a:pPr lvl="2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stage=2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SparseRCNN stage=6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other improvements</a:t>
            </a:r>
          </a:p>
          <a:p>
            <a:pPr lvl="2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QFL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，使用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IoU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作为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cls target</a:t>
            </a:r>
          </a:p>
          <a:p>
            <a:pPr lvl="2"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RoIAlign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时使用相邻两个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level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的特征图</a:t>
            </a: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7540A8-F5C9-46FC-EEC0-C91C9D36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55" y="2592407"/>
            <a:ext cx="6498455" cy="4036238"/>
          </a:xfrm>
          <a:prstGeom prst="rect">
            <a:avLst/>
          </a:prstGeom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46E506C-0CE2-28C9-DFB3-A437A072D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r="15506"/>
          <a:stretch/>
        </p:blipFill>
        <p:spPr bwMode="auto">
          <a:xfrm>
            <a:off x="310718" y="4828410"/>
            <a:ext cx="4829452" cy="13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BA8B8620-94E5-1BB1-77B3-09E7BDD9A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97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0C7601-30EB-0457-4823-96A0D6A1A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78" y="298666"/>
            <a:ext cx="4438879" cy="608851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333651-9A38-8A32-D25B-31B48762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42" y="581263"/>
            <a:ext cx="5722028" cy="28366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C23D6-A595-9B9C-EED3-CDDBC32E5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565" y="3863989"/>
            <a:ext cx="6164062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3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517</Words>
  <Application>Microsoft Office PowerPoint</Application>
  <PresentationFormat>宽屏</PresentationFormat>
  <Paragraphs>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homothetic</dc:creator>
  <cp:lastModifiedBy>李 瀚</cp:lastModifiedBy>
  <cp:revision>87</cp:revision>
  <dcterms:created xsi:type="dcterms:W3CDTF">2022-06-15T02:00:49Z</dcterms:created>
  <dcterms:modified xsi:type="dcterms:W3CDTF">2022-06-15T05:42:54Z</dcterms:modified>
</cp:coreProperties>
</file>