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4" r:id="rId18"/>
    <p:sldId id="275" r:id="rId19"/>
    <p:sldId id="276" r:id="rId20"/>
    <p:sldId id="272" r:id="rId21"/>
    <p:sldId id="277" r:id="rId22"/>
    <p:sldId id="273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A8A231-A3FB-4603-B035-68B1E9B71F1B}" type="datetimeFigureOut">
              <a:rPr lang="zh-CN" altLang="en-US" smtClean="0"/>
              <a:t>2019/5/25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C82E4-C590-4F2B-8376-5DB069D233A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2833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C82E4-C590-4F2B-8376-5DB069D233A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60231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C82E4-C590-4F2B-8376-5DB069D233A1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9477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C82E4-C590-4F2B-8376-5DB069D233A1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42460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C82E4-C590-4F2B-8376-5DB069D233A1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14642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C82E4-C590-4F2B-8376-5DB069D233A1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38470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C82E4-C590-4F2B-8376-5DB069D233A1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82324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C82E4-C590-4F2B-8376-5DB069D233A1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3611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C82E4-C590-4F2B-8376-5DB069D233A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1334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C82E4-C590-4F2B-8376-5DB069D233A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4712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C82E4-C590-4F2B-8376-5DB069D233A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75293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C82E4-C590-4F2B-8376-5DB069D233A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0452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C82E4-C590-4F2B-8376-5DB069D233A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0945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C82E4-C590-4F2B-8376-5DB069D233A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527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C82E4-C590-4F2B-8376-5DB069D233A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95469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C82E4-C590-4F2B-8376-5DB069D233A1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8875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EC1296-A1B9-4691-97EB-AC82D152B5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02BF98-E25F-4911-8B73-8EE161428C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4B89A1B-8DBE-4578-ACE2-76A1E3CA3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F54E-3123-4DEB-AAD6-2971AD212B7A}" type="datetimeFigureOut">
              <a:rPr lang="zh-CN" altLang="en-US" smtClean="0"/>
              <a:t>2019/5/25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0F60BB-F602-44F9-A884-32B0CB9F7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8424FC3-E9B6-4276-ACAE-F02DD43BF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5ED4-6684-441D-A737-67FFCD78D7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2929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EC9F864-3376-4AB9-A39F-9F01D25E4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0544187-CE47-4F29-80FF-C5894D506C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8E7DC54-5684-4723-A1B7-D7D614B1A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F54E-3123-4DEB-AAD6-2971AD212B7A}" type="datetimeFigureOut">
              <a:rPr lang="zh-CN" altLang="en-US" smtClean="0"/>
              <a:t>2019/5/25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0B13B32-AD6F-46E3-B01C-F54DF800E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E270A6E-D462-4459-9CFF-9877A6542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5ED4-6684-441D-A737-67FFCD78D7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7302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0F5C3ED-75FE-43D8-880B-2E7D73156D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D803362-2AA0-4230-89F0-4050FDE4EA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5A647A4-C6FC-4AC7-B63E-ADD0E4B1E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F54E-3123-4DEB-AAD6-2971AD212B7A}" type="datetimeFigureOut">
              <a:rPr lang="zh-CN" altLang="en-US" smtClean="0"/>
              <a:t>2019/5/25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600F404-DB63-49AC-9EC4-D53CBA47B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A3D4C5E-2FC1-46DA-8CE7-FCB21A519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5ED4-6684-441D-A737-67FFCD78D7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5155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EBCC7D-DF58-4B76-A732-738B71B76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5F93B8-8DB4-4479-9361-2FEDF3263C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823428-B8D3-4D82-9801-ED9FBE683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F54E-3123-4DEB-AAD6-2971AD212B7A}" type="datetimeFigureOut">
              <a:rPr lang="zh-CN" altLang="en-US" smtClean="0"/>
              <a:t>2019/5/25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4D53CC1-6587-491E-8058-6DDDDEB94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B327C10-44DD-4384-B804-83856B38D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5ED4-6684-441D-A737-67FFCD78D7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9733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EA9BE1-F163-4C8A-8263-50DDE718C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A6CE98B-78A1-4F71-8F36-1556166B42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ACEC5E-1E50-4EC0-8F7B-FECD63B5F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F54E-3123-4DEB-AAD6-2971AD212B7A}" type="datetimeFigureOut">
              <a:rPr lang="zh-CN" altLang="en-US" smtClean="0"/>
              <a:t>2019/5/25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7104FA7-2232-4C1E-9A55-0C062C9F7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9C32D7F-9558-4FA9-9A78-407C5D375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5ED4-6684-441D-A737-67FFCD78D7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3358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4FDACA-8486-4CBA-B399-D1B17F956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EBF56F6-C916-4E2B-A786-F09258FBF7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235B2FC-1B3C-4F2C-8AF2-78F4681C3C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440954A-CC80-43CA-B9B7-DFF9C034F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F54E-3123-4DEB-AAD6-2971AD212B7A}" type="datetimeFigureOut">
              <a:rPr lang="zh-CN" altLang="en-US" smtClean="0"/>
              <a:t>2019/5/25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99E7363-F1B3-4D8A-A6D0-64E5BE700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299C26C-CDDF-416B-9E41-4A7491B94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5ED4-6684-441D-A737-67FFCD78D7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5346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963831-9865-4B2F-91B5-44266321A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32E6F94-4F6C-4941-ABF8-8E45A7EC8C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A6173A5-C0AA-4539-AEFD-8DA84D9C57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F325EA9C-C469-4156-A3C9-60CC550D38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D0E0CD-95E8-486B-B102-23F0953055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8F6A3F-C8E6-4685-B1D0-CEC9EC2D2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F54E-3123-4DEB-AAD6-2971AD212B7A}" type="datetimeFigureOut">
              <a:rPr lang="zh-CN" altLang="en-US" smtClean="0"/>
              <a:t>2019/5/25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FBF5B82-4723-42C2-8309-7242AA60C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D134A7B-E5A9-4439-B709-8CA26D66B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5ED4-6684-441D-A737-67FFCD78D7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8656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991E59-63C6-4F38-A0A3-2EC577F04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1C5DBEB-5C7A-4993-A44E-7A1B1982D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F54E-3123-4DEB-AAD6-2971AD212B7A}" type="datetimeFigureOut">
              <a:rPr lang="zh-CN" altLang="en-US" smtClean="0"/>
              <a:t>2019/5/25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32FD6DB-AEE1-4A1E-82EA-CFDE6BA45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EE54E96-0752-4004-99C4-9B2F0F839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5ED4-6684-441D-A737-67FFCD78D7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5069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0FD58A7-E797-4C3E-A7AD-63ADB0EFF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F54E-3123-4DEB-AAD6-2971AD212B7A}" type="datetimeFigureOut">
              <a:rPr lang="zh-CN" altLang="en-US" smtClean="0"/>
              <a:t>2019/5/25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B233BB5-ECA8-482A-95D5-F19F3DA5C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EB3B0E0-E798-4820-BE27-C42B5C275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5ED4-6684-441D-A737-67FFCD78D7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5824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C3D39C-5FB0-42E4-9946-C7C31E7C8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A9386C6-D9A8-4E26-85C5-D628ABE0CF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00ED0B8-47BB-4CF5-87FF-8D8744A18A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E063E4A-43AE-450B-8856-E088AB562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F54E-3123-4DEB-AAD6-2971AD212B7A}" type="datetimeFigureOut">
              <a:rPr lang="zh-CN" altLang="en-US" smtClean="0"/>
              <a:t>2019/5/25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FC76D84-16E1-4372-BFB8-C167D02BE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04E569B-461A-406C-8256-D2E0ECEA6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5ED4-6684-441D-A737-67FFCD78D7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5055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28B4A74-AC64-45E5-9EE5-0BBEEEBB4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BF570576-8A71-4D9A-9170-9739F4516E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F67E6C0-F311-4643-9B6B-B99CBCB584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9E647D-5052-4CB2-BADF-3AD9C5BD5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F54E-3123-4DEB-AAD6-2971AD212B7A}" type="datetimeFigureOut">
              <a:rPr lang="zh-CN" altLang="en-US" smtClean="0"/>
              <a:t>2019/5/25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92DAE05-CDBB-421C-9206-3B928FDE6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B79F63-534B-4180-98C8-785DC7A9F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A5ED4-6684-441D-A737-67FFCD78D7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6034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8211DCA-E0BB-4EE2-8E54-4D902E6B7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7CAEE67-1C4E-42BA-8C05-F86E8A82E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F3A9F0A-45A9-4FC7-96ED-F103FD44BD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7F54E-3123-4DEB-AAD6-2971AD212B7A}" type="datetimeFigureOut">
              <a:rPr lang="zh-CN" altLang="en-US" smtClean="0"/>
              <a:t>2019/5/25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CED4041-8E51-40FF-B946-BAD672698A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0FC5E6D-E197-42FB-A717-F992115BBD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A5ED4-6684-441D-A737-67FFCD78D79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4625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26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0" Type="http://schemas.openxmlformats.org/officeDocument/2006/relationships/image" Target="../media/image89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C2452AB-7AE0-4F76-AC9D-AF7323A11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333" y="2448047"/>
            <a:ext cx="10333333" cy="19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185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7015764-C095-43BF-B7CC-F16051103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5337"/>
            <a:ext cx="5543426" cy="521885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1A7FC23-E693-4FCA-97C4-724B472ED8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2767" y="1042644"/>
            <a:ext cx="3295238" cy="228571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500F11D3-894D-46D0-899A-DD60087F48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2767" y="1321882"/>
            <a:ext cx="4714286" cy="27619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D8A25387-A727-4B8D-900A-9A15C8A6AB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2767" y="1585032"/>
            <a:ext cx="1219048" cy="27619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6050659B-9C5F-438C-9DF2-53BA5AC6C2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1815" y="1610599"/>
            <a:ext cx="1190476" cy="23809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50432A8-6AE5-4A00-90DF-914F8B70F5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2767" y="2016408"/>
            <a:ext cx="1257143" cy="36190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53774FFF-9B2B-4A7F-8A5A-AD58C2D551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85849" y="2924715"/>
            <a:ext cx="3066667" cy="36190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B5BA722A-F9A3-4F8B-91A1-5E78CA397EB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52516" y="2904620"/>
            <a:ext cx="1695238" cy="352381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1EA8F1BC-9558-4CF7-9D93-1965FB2E57C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33468" y="3200841"/>
            <a:ext cx="3019048" cy="295238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10C97EC6-B011-453C-9E16-BA63E1F445B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52516" y="3257525"/>
            <a:ext cx="619048" cy="200000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E5323AEC-8C6E-491B-BF92-73550855878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32789" y="3516174"/>
            <a:ext cx="2152381" cy="390476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B37A40D2-3180-44B8-B650-695CFB17432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73800" y="3928052"/>
            <a:ext cx="4733333" cy="742857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1748F6A6-F490-4101-9CED-D356FC12AD7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58558" y="5203865"/>
            <a:ext cx="3542857" cy="27619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C022D894-152C-4A9C-BA44-89A6DEDF0DE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332767" y="5578221"/>
            <a:ext cx="2066667" cy="714286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D4342B9C-8B23-4142-9881-5660E46B426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51815" y="375089"/>
            <a:ext cx="2476190" cy="3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004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7015764-C095-43BF-B7CC-F16051103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5337"/>
            <a:ext cx="5543426" cy="521885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34D062F-08C2-415D-BADF-CE6757BF7B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2804" y="542362"/>
            <a:ext cx="2866667" cy="34285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5896DE2-26D0-42F2-B32E-440B2ACDF4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2804" y="2348513"/>
            <a:ext cx="2085714" cy="27619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8AE4A79-6AAD-4AF4-BD54-AD19325696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8518" y="2386608"/>
            <a:ext cx="1428571" cy="23809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8F30F81-88CC-4CBB-B569-2C8172A39D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2804" y="2743257"/>
            <a:ext cx="4428571" cy="32381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548C2FD-0B54-47D1-A5E4-16F605C7D1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2804" y="1003773"/>
            <a:ext cx="3761905" cy="31428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30414D2-C86E-4CD6-8D22-2E475F92BB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87315" y="1369246"/>
            <a:ext cx="3238095" cy="22857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5D52A4A-CBD5-4528-970D-AAFCE4C4C4E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06748" y="1354926"/>
            <a:ext cx="2323809" cy="23809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65442844-7CCE-49F2-8CF9-C8FB48CAE9F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72804" y="1635915"/>
            <a:ext cx="1857143" cy="31428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2822548-BE19-4AD2-ADF1-13D9B100BF1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21997" y="3300000"/>
            <a:ext cx="3361905" cy="60952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E2B57DBE-B06C-49B7-9D8C-A9143E2B723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48994" y="3984169"/>
            <a:ext cx="2009524" cy="67619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49B0923-23B6-4246-A3E0-7FD00C8AC3C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10899" y="5222085"/>
            <a:ext cx="1580952" cy="7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830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id="{5432D197-BC24-4AD2-84F2-1103FAF86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7243" y="0"/>
            <a:ext cx="7894902" cy="497321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DC5B250-EA49-408E-B15E-5EFDD1ADED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704" y="4938331"/>
            <a:ext cx="8221980" cy="191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8912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3506A9F-393D-4C4C-9BF2-181B55974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0762" y="2300428"/>
            <a:ext cx="8790476" cy="22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447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9435A54-CB31-468C-A906-0BAADC2F7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8381" y="1248047"/>
            <a:ext cx="8895238" cy="43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57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5E50E70D-A658-458F-B37A-2C42D9AF01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740" y="0"/>
            <a:ext cx="8866667" cy="374285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F85E6604-9403-45DD-A5B7-8A37965887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604" y="3930341"/>
            <a:ext cx="6857143" cy="2476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F8F76D0-28C0-42F3-A83B-3E55684ABC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10849" y="3958912"/>
            <a:ext cx="2809524" cy="19047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93CBD77-C39E-42F8-B356-13556D1AA4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604" y="4241634"/>
            <a:ext cx="5276190" cy="24761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B2BB807-146B-4C08-8DBB-5AEE53B8EE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5045" y="4552927"/>
            <a:ext cx="304762" cy="200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1B7BEF1-F7B6-44AC-B5D5-823F974ADE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10239" y="4543210"/>
            <a:ext cx="7276190" cy="21904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5F53C8E-3570-4860-A20B-427E7DE68CE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5045" y="4866859"/>
            <a:ext cx="1314286" cy="2000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53D1D28-8D1E-4220-9BB3-240EDF85F0A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49331" y="4873551"/>
            <a:ext cx="8657143" cy="2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664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5566427-3FF5-4F2A-B96E-C0B2F5A4C9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1238" y="914714"/>
            <a:ext cx="9209524" cy="502857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326366B-4CB4-4C00-8D08-52B87740F2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5002" y="1187141"/>
            <a:ext cx="666667" cy="24761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86A24D8-6E46-492A-B20B-F67589361A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5817" y="2890268"/>
            <a:ext cx="552381" cy="2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453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F1E945E1-F2AD-4ECB-911B-EF535574D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0361" y="1584347"/>
            <a:ext cx="8961905" cy="29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680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EC36B80-5DC9-4FE1-B0F7-5CFD378447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8382" y="2"/>
            <a:ext cx="7617828" cy="330323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3396180-CDD2-4D5A-8F45-36BC50CFB4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5408" y="3429001"/>
            <a:ext cx="7810032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2083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8E21C3C0-4C10-403E-9D33-F459C6742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2153" y="972981"/>
            <a:ext cx="6609524" cy="112381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87FDE9A2-A73B-40B5-B6A1-943B1B878A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2153" y="2918453"/>
            <a:ext cx="4209524" cy="200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E560C0C-A4EB-44A2-9E62-CF83F13EA0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1677" y="2898634"/>
            <a:ext cx="3466667" cy="25714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23F0177-7262-4CF1-8BB4-8E893E89CF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1287" y="3319476"/>
            <a:ext cx="5180952" cy="21904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3C8A0EAB-151E-4179-BA3F-C59D31A4F5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4679" y="3314619"/>
            <a:ext cx="447619" cy="2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311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08F1C2F-E8DE-49AA-B208-5FDD18A94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7428" y="495666"/>
            <a:ext cx="5657143" cy="58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2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AA4EE40-25A5-48B4-B1B2-15C63A935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9333" y="2276619"/>
            <a:ext cx="7933333" cy="23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391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1E23F5B-B10D-4943-9BA6-56823FB3E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129" y="1671857"/>
            <a:ext cx="5247619" cy="351428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48F469E-ABF1-4E02-91CF-2C2759DFB5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224238"/>
            <a:ext cx="5361905" cy="440952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D322057-FC9F-43CA-B17B-1B09FCBD01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6939" y="715656"/>
            <a:ext cx="5133333" cy="27619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C5DDFAF-3641-4B91-B984-4AE860E0FC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6726" y="251841"/>
            <a:ext cx="1742857" cy="24761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42F052E-6682-4C07-9883-D09E107680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4111" y="251649"/>
            <a:ext cx="5171429" cy="23809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96A571D-CD18-4943-90C4-F8BC99E5BF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34202" y="280220"/>
            <a:ext cx="1028571" cy="2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8228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9B7CA34-CE6E-4AAB-A737-883F064399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44" y="1135181"/>
            <a:ext cx="5485714" cy="399047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3C4D08A-8EE0-43AE-838A-9037F1C668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4039" y="1330700"/>
            <a:ext cx="2304762" cy="35238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2A98F31-CA2C-44BF-ADA4-A83171294B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4039" y="1734399"/>
            <a:ext cx="2085714" cy="25714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BDCF940-D6F5-4475-BF16-8E074BFFBF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4039" y="2096582"/>
            <a:ext cx="2952381" cy="27619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7F66D1C-45E3-4F05-8AFB-1607F7F91D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07758" y="2120198"/>
            <a:ext cx="2676190" cy="24761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A22D572-54F3-426C-A118-5183FAC8F8B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19878" y="2445155"/>
            <a:ext cx="2495238" cy="27619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79C2A66-A8E2-4841-9A84-DBFFBCCC3E9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71928" y="2461413"/>
            <a:ext cx="3752381" cy="27619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2C87BE6-2FD2-49A0-9650-C1F5169A71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19878" y="3081381"/>
            <a:ext cx="3942857" cy="69523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FE6ADF87-2406-4C3B-BBFD-7F42F4BDB95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74039" y="3831893"/>
            <a:ext cx="3314286" cy="3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4999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052A44F-E7AD-4E2C-A63F-AE44F4B638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8977" y="682845"/>
            <a:ext cx="5257143" cy="2647619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617BB858-1585-4A3A-A3D1-17C816EF4E2D}"/>
              </a:ext>
            </a:extLst>
          </p:cNvPr>
          <p:cNvGrpSpPr/>
          <p:nvPr/>
        </p:nvGrpSpPr>
        <p:grpSpPr>
          <a:xfrm>
            <a:off x="1102076" y="259228"/>
            <a:ext cx="5514479" cy="214093"/>
            <a:chOff x="1125602" y="1686812"/>
            <a:chExt cx="5514479" cy="214093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D04D8FD9-C085-4A60-9FA4-DB6720D06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25602" y="1686812"/>
              <a:ext cx="1561905" cy="200000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F2AFB674-66F6-4B73-A8E4-27155BB2E4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78176" y="1691381"/>
              <a:ext cx="3961905" cy="209524"/>
            </a:xfrm>
            <a:prstGeom prst="rect">
              <a:avLst/>
            </a:prstGeom>
          </p:spPr>
        </p:pic>
      </p:grp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7D85CE09-BC1F-4FA3-8608-3736B79FB5BC}"/>
              </a:ext>
            </a:extLst>
          </p:cNvPr>
          <p:cNvCxnSpPr>
            <a:cxnSpLocks/>
          </p:cNvCxnSpPr>
          <p:nvPr/>
        </p:nvCxnSpPr>
        <p:spPr>
          <a:xfrm>
            <a:off x="3191071" y="473321"/>
            <a:ext cx="1166327" cy="9915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图片 17">
            <a:extLst>
              <a:ext uri="{FF2B5EF4-FFF2-40B4-BE49-F238E27FC236}">
                <a16:creationId xmlns:a16="http://schemas.microsoft.com/office/drawing/2014/main" id="{74965DA6-16F0-445E-8C60-98F0320C9E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6359" y="3429000"/>
            <a:ext cx="11028571" cy="33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5228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FB0A386-7036-4981-BB22-8BCE816DB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343" y="681381"/>
            <a:ext cx="5352381" cy="549523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B3C99B9-5B38-4CC8-9D65-AEF811EC64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7336" y="1158798"/>
            <a:ext cx="5523809" cy="39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6757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F33DD2F-7166-47E6-9C0E-8E4BFAEF8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058" y="1176619"/>
            <a:ext cx="5333333" cy="450476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242F4FC-AD5D-495E-9104-3DFA138AB2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215" y="1719373"/>
            <a:ext cx="5219048" cy="209524"/>
          </a:xfrm>
          <a:prstGeom prst="rect">
            <a:avLst/>
          </a:prstGeom>
        </p:spPr>
      </p:pic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4B48788F-4248-4E77-AFD7-9C1DAE7F5347}"/>
              </a:ext>
            </a:extLst>
          </p:cNvPr>
          <p:cNvCxnSpPr>
            <a:cxnSpLocks/>
            <a:stCxn id="5" idx="3"/>
          </p:cNvCxnSpPr>
          <p:nvPr/>
        </p:nvCxnSpPr>
        <p:spPr>
          <a:xfrm>
            <a:off x="5625263" y="1824135"/>
            <a:ext cx="1063668" cy="7610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14FE89CE-FA8A-4AFB-BBC5-EAC8A1A6F7D3}"/>
              </a:ext>
            </a:extLst>
          </p:cNvPr>
          <p:cNvGrpSpPr/>
          <p:nvPr/>
        </p:nvGrpSpPr>
        <p:grpSpPr>
          <a:xfrm>
            <a:off x="90970" y="2101444"/>
            <a:ext cx="5849538" cy="270946"/>
            <a:chOff x="199406" y="2465338"/>
            <a:chExt cx="5849538" cy="270946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26D68F5F-5C73-477E-99FE-F466A34DB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9406" y="2498189"/>
              <a:ext cx="4104762" cy="238095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E40BB68E-5D18-4167-8EDC-B34C4E70449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07278" y="2465338"/>
              <a:ext cx="180952" cy="247619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F9431366-2AA2-4AEC-B74B-3FFE4CB76E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20872" y="2484578"/>
              <a:ext cx="876190" cy="219048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A3F58AB-723F-4815-B0EE-0045A5A4FCB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420373" y="2474669"/>
              <a:ext cx="628571" cy="228571"/>
            </a:xfrm>
            <a:prstGeom prst="rect">
              <a:avLst/>
            </a:prstGeom>
          </p:spPr>
        </p:pic>
      </p:grp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736DB344-8B9D-4B1E-883B-E5BAA4D3D6A3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5940508" y="2162175"/>
            <a:ext cx="748423" cy="628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750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B134D26-77B3-4B56-8E9B-9AF98F96F8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428" y="1067095"/>
            <a:ext cx="11457143" cy="47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554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B1EBBF2-AFE3-4F22-887D-09D4B5A0C7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666" y="1286143"/>
            <a:ext cx="10866667" cy="4285714"/>
          </a:xfrm>
          <a:prstGeom prst="rect">
            <a:avLst/>
          </a:prstGeom>
        </p:spPr>
      </p:pic>
      <p:sp>
        <p:nvSpPr>
          <p:cNvPr id="28" name="任意多边形: 形状 27">
            <a:extLst>
              <a:ext uri="{FF2B5EF4-FFF2-40B4-BE49-F238E27FC236}">
                <a16:creationId xmlns:a16="http://schemas.microsoft.com/office/drawing/2014/main" id="{9BBC60B2-826F-4124-9500-266EF82F5C0E}"/>
              </a:ext>
            </a:extLst>
          </p:cNvPr>
          <p:cNvSpPr/>
          <p:nvPr/>
        </p:nvSpPr>
        <p:spPr>
          <a:xfrm>
            <a:off x="4599992" y="718458"/>
            <a:ext cx="1352939" cy="727788"/>
          </a:xfrm>
          <a:custGeom>
            <a:avLst/>
            <a:gdLst>
              <a:gd name="connsiteX0" fmla="*/ 0 w 1352939"/>
              <a:gd name="connsiteY0" fmla="*/ 1101013 h 1101013"/>
              <a:gd name="connsiteX1" fmla="*/ 653143 w 1352939"/>
              <a:gd name="connsiteY1" fmla="*/ 0 h 1101013"/>
              <a:gd name="connsiteX2" fmla="*/ 1352939 w 1352939"/>
              <a:gd name="connsiteY2" fmla="*/ 1101013 h 110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2939" h="1101013">
                <a:moveTo>
                  <a:pt x="0" y="1101013"/>
                </a:moveTo>
                <a:cubicBezTo>
                  <a:pt x="213826" y="550506"/>
                  <a:pt x="427653" y="0"/>
                  <a:pt x="653143" y="0"/>
                </a:cubicBezTo>
                <a:cubicBezTo>
                  <a:pt x="878633" y="0"/>
                  <a:pt x="1253413" y="953278"/>
                  <a:pt x="1352939" y="1101013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54A2FC09-15FA-45CA-BDA8-761B61D323DF}"/>
              </a:ext>
            </a:extLst>
          </p:cNvPr>
          <p:cNvSpPr txBox="1"/>
          <p:nvPr/>
        </p:nvSpPr>
        <p:spPr>
          <a:xfrm>
            <a:off x="4722463" y="34912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残差结构</a:t>
            </a:r>
          </a:p>
        </p:txBody>
      </p:sp>
    </p:spTree>
    <p:extLst>
      <p:ext uri="{BB962C8B-B14F-4D97-AF65-F5344CB8AC3E}">
        <p14:creationId xmlns:p14="http://schemas.microsoft.com/office/powerpoint/2010/main" val="484912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414CA624-3898-4036-910B-AFD8BAEEEE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857" y="1309952"/>
            <a:ext cx="11114286" cy="42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970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0AAB81F-3492-4FB9-AB64-356AEA5479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905" y="996644"/>
            <a:ext cx="5257143" cy="339047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41CD026-4A2F-4B59-AE93-E91A2C8D0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7476" y="996644"/>
            <a:ext cx="5447619" cy="3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110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DD4AAF38-2592-4A08-9499-EABAF52B4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095" y="1043285"/>
            <a:ext cx="10323809" cy="47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385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99A2E64-4AC7-4A12-AD76-72F1152E2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14" y="1948047"/>
            <a:ext cx="10028571" cy="29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101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7602368C-90C1-4648-A83E-741EC11A27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5403"/>
            <a:ext cx="6371429" cy="510476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C480E6A-3F4E-447F-AA3B-D8E1ED21CB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1527" y="1261401"/>
            <a:ext cx="942857" cy="28571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727F150-CC9E-4011-BB0F-AF0DBCED9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4384" y="1289972"/>
            <a:ext cx="2904762" cy="25714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51411B06-257F-49BB-860B-F921931C2D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9853" y="1644535"/>
            <a:ext cx="2485714" cy="22857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601C6B1-BE3B-4F0B-BE0D-85B8A90A31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75567" y="1625486"/>
            <a:ext cx="1009524" cy="26666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E03C78A-99BB-4EC2-8A6F-0D86561ACC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1527" y="1970526"/>
            <a:ext cx="1838095" cy="29523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070D232-2A53-4C28-83EB-B6821ED3B8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2069" y="452076"/>
            <a:ext cx="2142857" cy="27619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C86AF68-0F07-486E-B788-D0D1D2787E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89853" y="866840"/>
            <a:ext cx="1095238" cy="34285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1570D6D9-52B6-4783-B12B-2B5CF48A19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57470" y="2565365"/>
            <a:ext cx="1066667" cy="24761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FE573F67-F0FF-4ABA-A0A4-8DEBAA8AA55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57470" y="2908736"/>
            <a:ext cx="2314286" cy="238095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DAD34D9-BA84-492A-827C-5957EDE54DF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57470" y="3146831"/>
            <a:ext cx="4295238" cy="37142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D8A3582-C82C-498F-9D3E-EDE7AF8FDB1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21527" y="3916445"/>
            <a:ext cx="2761905" cy="257143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C5F3E007-BEDD-448A-BFD8-E624D4BA4E6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21527" y="4231974"/>
            <a:ext cx="1523810" cy="25714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CC6C5B9D-6A78-4CD0-AE9C-83AE7D43ACB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445337" y="4250292"/>
            <a:ext cx="3295238" cy="25714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AD579961-F680-4565-93D1-BD167BE908B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21526" y="4594089"/>
            <a:ext cx="1838095" cy="25714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3A6383A3-FF1D-4429-BA0D-31805F1304F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794573" y="4578514"/>
            <a:ext cx="2438095" cy="2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846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17</Words>
  <Application>Microsoft Office PowerPoint</Application>
  <PresentationFormat>宽屏</PresentationFormat>
  <Paragraphs>16</Paragraphs>
  <Slides>25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9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ls</dc:creator>
  <cp:lastModifiedBy>ls</cp:lastModifiedBy>
  <cp:revision>19</cp:revision>
  <dcterms:created xsi:type="dcterms:W3CDTF">2019-05-25T02:50:42Z</dcterms:created>
  <dcterms:modified xsi:type="dcterms:W3CDTF">2019-05-25T08:36:15Z</dcterms:modified>
</cp:coreProperties>
</file>