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53F571-8D23-48DD-88D8-D531770C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BD4286-B50A-4239-9810-3138A7F26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5B410-9DE3-4F97-AFA2-634905E5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0EBE5D-177D-4606-83B8-C7708A5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4D9545-85E1-43FC-BB81-F2EAB0334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5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09CAD-C5D4-4CD6-A1D0-758220FC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B4B94B-7C50-4B4A-B8EF-2BA641A83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619C0-1B79-4906-AE20-1D519B16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88993-1F28-44C0-B3A5-A43E84EC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13BE3-5159-404F-8237-25FEA322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2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C099E3-878B-4901-B509-AABB4F3FC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BBCD20-AF3F-46B3-B137-11B225960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B5D33-338C-4F62-BCA9-29BE6737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38A76-9A34-4211-B805-9BF8CE99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87C91-1328-45D1-B75E-DBC6E5E4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20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0D05DD-C473-4379-81C8-35377644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A671D7-1910-469C-930E-F5D41FCFB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2266A4-F828-4B67-912F-001D5D9B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0372D-82EA-4F31-8CAC-93D7BD1F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53835-DE0C-4C1E-B98B-C79FB5B8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72FAB-ABF2-443A-A16B-0975BCDE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699B5D-9BC9-4461-88A9-3443109CC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1A28F4-C457-4E9B-BF1F-AADF77AF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27359-0B92-4103-8332-B9FA21C6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235F0-1884-42A0-9E1F-A41E894D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2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FC999-F3F5-4919-A71D-88277D2F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C5BAF-6017-43E6-AE40-9524739F1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8AE2EB-9F6B-4D28-9DA7-B5902483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0DC2E8-972B-4074-AE5D-64678AF4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21757E-19BE-4304-854E-9B7979DE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6B6FC3-5849-4B44-A078-8F259BE8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4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DA116-EA5F-4954-8A87-2E2CF22C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ADFFD5-87CF-4D14-A64B-661DA931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A819C2-EFFE-46BA-89BD-7E42D35CC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2865EC-273B-47DD-A94F-757B89183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DD05F4-8472-470D-8C65-4461E2F86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98E9AB-0703-4400-8670-A65DC1AB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8A9C5-BE7C-4AA6-80C3-42EFEE91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D163E0-D6ED-462E-9E43-ED9C3CD9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04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E054E-32B0-4B95-A1DC-200057BC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922EDE-DEF1-4559-803A-FFFDEDD2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D91CDB-AAA7-4278-AB6D-EC1B2C01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14BE66-FFEE-4069-96C3-3EF112C7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34CF31-43E3-46AA-837D-B17D8264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58B43E-6F97-461D-951D-87A67157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D06DA8-4DCF-4D4F-BABA-838FF72C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8478A-7BB7-4DC9-A9F1-B1F17EF8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A0A718-923F-479A-AA2A-C8A99F5E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833AE2-AA7B-4E17-9A52-32E3FCCD3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94B44A-0D4A-4B61-BE82-026B9AB7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EAA22F-BAEA-4033-8823-044D6064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588FEE-4861-4148-BA31-1CF92558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2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314C5-2BE2-4BCA-A18D-C0E72410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1451E0-C245-4D64-B206-0CC59DF5B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ADB4D2-DEF1-47D6-BB10-A410353D0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29942-D268-4848-A962-21CF9476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F2BF7B-A0FF-494F-ACC2-39D52CA7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9CD427-7DD5-4F00-B145-A4EFFD57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89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D1755-AFAD-41D3-A737-C2A5ECC7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D7FAD-E3D7-4359-8CF4-A026F4D3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E9D47A-F7F5-4371-8D80-8C74DF772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0C04-96AE-47DB-959C-9EACB84D62A1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CE88DA-3C1B-452A-BAD0-34B4EFAA7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91689-9DF8-46DD-800B-668A76BA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D3A6-CD39-4561-AD8F-717D2C08A4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4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134EAC-4257-4ABB-A7F1-30B96DB81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63" y="1498397"/>
            <a:ext cx="8624273" cy="3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FD0820C-8B46-4CAB-9D4C-E2967D3D7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387172"/>
            <a:ext cx="10515600" cy="322489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0897A5-CDC5-485A-ABAF-32E1CF2F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72" y="98322"/>
            <a:ext cx="8985455" cy="30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2A6AA25-4C05-432F-81F7-52D6B371A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14" y="521110"/>
            <a:ext cx="9599972" cy="5498537"/>
          </a:xfrm>
        </p:spPr>
      </p:pic>
    </p:spTree>
    <p:extLst>
      <p:ext uri="{BB962C8B-B14F-4D97-AF65-F5344CB8AC3E}">
        <p14:creationId xmlns:p14="http://schemas.microsoft.com/office/powerpoint/2010/main" val="67694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46BF77A-4239-4DCF-932D-D3697FCF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910" y="807986"/>
            <a:ext cx="9816180" cy="5242027"/>
          </a:xfrm>
        </p:spPr>
      </p:pic>
    </p:spTree>
    <p:extLst>
      <p:ext uri="{BB962C8B-B14F-4D97-AF65-F5344CB8AC3E}">
        <p14:creationId xmlns:p14="http://schemas.microsoft.com/office/powerpoint/2010/main" val="49507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C68602-D091-4919-B221-6D0644F7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8" y="698089"/>
            <a:ext cx="5715774" cy="6041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B45F50-EFFA-4EA8-8452-E1A65E5C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22" y="586556"/>
            <a:ext cx="56197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45230-C5C8-42DC-ABD0-D0C2C65A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46E4BDA-8D66-477C-A2CB-E00DE7C03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763" y="1825625"/>
            <a:ext cx="7900474" cy="4351338"/>
          </a:xfrm>
        </p:spPr>
      </p:pic>
    </p:spTree>
    <p:extLst>
      <p:ext uri="{BB962C8B-B14F-4D97-AF65-F5344CB8AC3E}">
        <p14:creationId xmlns:p14="http://schemas.microsoft.com/office/powerpoint/2010/main" val="184972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无敌赖赖</dc:creator>
  <cp:lastModifiedBy>无敌赖赖</cp:lastModifiedBy>
  <cp:revision>1</cp:revision>
  <dcterms:created xsi:type="dcterms:W3CDTF">2022-04-18T07:07:11Z</dcterms:created>
  <dcterms:modified xsi:type="dcterms:W3CDTF">2022-04-18T10:19:11Z</dcterms:modified>
</cp:coreProperties>
</file>