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29E343-048B-4F0F-A009-43D23BFB7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1161B11-40B9-40B8-91AD-806FFF3D5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0AE860-4BB5-4AD1-940C-7ED58BD8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82BE-1EE8-4594-8936-C44557AB7934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F906D3-CE6C-48FD-A71C-AC0AE7BF0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89CBE8-29BD-4203-820A-5CD6533B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B051-1034-4F48-A296-E59D1F02C7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8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37F5C-108A-4F04-A4A8-B6EFC5A3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176454-2990-4FF6-B3CD-FE5AC8E91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D54036-78D2-4C84-A834-25497AF3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82BE-1EE8-4594-8936-C44557AB7934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83BA54-C5E8-4969-AB34-2C04FB47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9924F5-AED2-4364-AD00-C69CF195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B051-1034-4F48-A296-E59D1F02C7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26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ABDAEF-D1A1-4383-AC0C-2386AB40E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CEFD17-E01E-4E87-BEF8-09F64404F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F4D57A-718D-4B2F-A3D1-491DA8FB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82BE-1EE8-4594-8936-C44557AB7934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59614-A03F-4B4B-A808-1A7FA4DD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368525-8FCB-4508-94DA-D73DA032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B051-1034-4F48-A296-E59D1F02C7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4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26D7B5-2BCB-4277-8A26-DA822D61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483A77-6C05-4983-BF53-D740633FC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1EB6D0-0713-4AB1-B67D-5855A675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82BE-1EE8-4594-8936-C44557AB7934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9CF5B1-A291-4180-8BAC-414495E4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FCA952-755E-4E69-9D2A-3A09FE79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B051-1034-4F48-A296-E59D1F02C7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13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342852-9B72-4795-A474-40F35E31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D7ACC2-E8F6-4AEC-AC42-D4CD38782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7F09F8-B81D-4BD8-9684-13A50C0C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82BE-1EE8-4594-8936-C44557AB7934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D08E1A-6929-4A58-AE5D-DDB0BABC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406931-E43D-4F9B-AD3E-745E03E3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B051-1034-4F48-A296-E59D1F02C7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16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69E53-5835-4F1B-BE6C-E5B5A4D8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2C6BAE-1137-4911-AA9C-58C7E6F37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3ECDD5-3256-4410-865F-94B526143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9C0979-EC38-4691-8AD6-57B26B2C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82BE-1EE8-4594-8936-C44557AB7934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D6ECEE-7B2D-4535-8F6B-A9A93C1B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C288ED-0593-4AB8-B645-30C1709D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B051-1034-4F48-A296-E59D1F02C7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66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2D8D89-93AD-4FC8-850D-51ACF529D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041A1C-93E3-4054-A569-5F50CF14E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9C923C-106D-4EC0-9A64-CF05244D3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A233708-5EDF-4121-A4E1-A7ED9B134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4906C12-FBAF-45C6-90B3-A56837272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5EB3AA-0E89-4F88-B4D6-D7B20037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82BE-1EE8-4594-8936-C44557AB7934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C6FAA6-1570-46B3-A0FB-3CC50EEC4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FB154D-D378-4033-A022-DD2DBF17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B051-1034-4F48-A296-E59D1F02C7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1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34AAFA-457F-472F-BF9E-F5B79DBD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6D7BCAE-8159-454C-9DE3-CE8C4672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82BE-1EE8-4594-8936-C44557AB7934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984153-AE41-4AE3-A479-4F658E4F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ADDDA4-037A-4CB1-8F79-7422D1EE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B051-1034-4F48-A296-E59D1F02C7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3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88EC5E-03C1-4524-A7DA-A48FCD58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82BE-1EE8-4594-8936-C44557AB7934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FB0844-2321-4CB7-A575-36C964A3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0230D4-CFDE-47D0-AAC2-7521960A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B051-1034-4F48-A296-E59D1F02C7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24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9C576C-20BB-44BD-95BC-5DB83A2E4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729353-05E1-46F6-BACE-3E314F315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DAD5FA-2449-441A-80EF-9B0B57D89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8DE282-0AC4-4333-8C4D-F2D496D7E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82BE-1EE8-4594-8936-C44557AB7934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9FAD5E-EDB6-4776-BA6C-355DB5E4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774FBE-946C-40B8-A24E-54F4A20F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B051-1034-4F48-A296-E59D1F02C7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25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F1C065-1899-4D26-8D28-FA24CDE0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B9A0AAB-2C6F-4E2F-AC5B-023307CCA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604952-EA98-42F9-BCA3-2AB308ED7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82908F-136D-4252-B162-CD256395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82BE-1EE8-4594-8936-C44557AB7934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E21EAB-5C09-4120-ABE0-F89FFA11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0E7CDB-4FDB-438D-BF4E-029B2DC2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B051-1034-4F48-A296-E59D1F02C7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66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32D025C-7F7E-496B-A81F-5E0BB22C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B7C658-0DDC-47D1-8B9B-C89B7B57E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F85685-9961-4F7C-878D-73CF1B2C9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082BE-1EE8-4594-8936-C44557AB7934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62DF36-F18A-4B5B-A9BE-8F273279E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3E3E1C-E72B-4024-8755-BE229B0B0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DB051-1034-4F48-A296-E59D1F02C7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80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0AE0C4F-6EF7-4342-AEB6-C0082481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440337"/>
            <a:ext cx="11249025" cy="35814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9E22A46-589D-49C5-8470-CBB3F244D39A}"/>
              </a:ext>
            </a:extLst>
          </p:cNvPr>
          <p:cNvSpPr txBox="1"/>
          <p:nvPr/>
        </p:nvSpPr>
        <p:spPr>
          <a:xfrm>
            <a:off x="5285293" y="5417663"/>
            <a:ext cx="162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ACMM 2019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783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6C7DE8A-AD99-4302-9448-522BC84EB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641"/>
            <a:ext cx="12192000" cy="57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5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CB15FF0-35E3-4503-BF09-F0D65471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07" y="133350"/>
            <a:ext cx="867727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1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9C8390-90E4-44FB-BECF-B4D7E6343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64" y="2244955"/>
            <a:ext cx="105822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7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2EF57B6-8794-4BB2-A6BE-3A528C1CD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3" y="2249373"/>
            <a:ext cx="2657475" cy="20764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08BD4A-2F6B-45E3-A652-2E5E50DD0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820" y="109587"/>
            <a:ext cx="7619798" cy="46320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84AE14-533F-45F2-BD37-A028E37B3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73" y="2096973"/>
            <a:ext cx="1743075" cy="304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8ADBA2-08F4-46E1-9B15-4CCDB8013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026" y="1982673"/>
            <a:ext cx="1666875" cy="22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664639-5DCA-437E-B018-3816305DC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3147" y="2840610"/>
            <a:ext cx="3324225" cy="762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C676893-B7FA-47A4-ABEE-BA58665AB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6782" y="4741683"/>
            <a:ext cx="2154486" cy="5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1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F1D1C07E-4F2E-499A-A842-1347FDD05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611" y="255226"/>
            <a:ext cx="9301998" cy="63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6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8078DE-C419-4C7A-A5CF-DF2DD3ADB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62" y="451367"/>
            <a:ext cx="8584676" cy="59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5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</Words>
  <Application>Microsoft Office PowerPoint</Application>
  <PresentationFormat>宽屏</PresentationFormat>
  <Paragraphs>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刘偲</dc:creator>
  <cp:lastModifiedBy>刘偲</cp:lastModifiedBy>
  <cp:revision>18</cp:revision>
  <dcterms:created xsi:type="dcterms:W3CDTF">2020-09-21T05:55:24Z</dcterms:created>
  <dcterms:modified xsi:type="dcterms:W3CDTF">2020-09-21T07:13:11Z</dcterms:modified>
</cp:coreProperties>
</file>