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8" r:id="rId6"/>
    <p:sldId id="259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2242" y="101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318CFD-8558-4226-9346-76D4351FB1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6AF5C73-B86C-40F0-BA46-A0ACF8D833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501AD6C-45CD-436D-A6F9-661FD49DC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78E26-B5D5-46A6-A889-9CAFF7C713AA}" type="datetimeFigureOut">
              <a:rPr lang="zh-CN" altLang="en-US" smtClean="0"/>
              <a:t>2020/7/4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6BDF019-7D31-48AB-B3F9-7A76ACEBC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D2180D-9926-42E6-9582-042F13719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6FACB-EF19-4225-859C-847EE14C7A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3522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0D30F3-FE7F-4393-AAA5-4ACD34440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40DE4D8-CA6B-4F31-A6C1-4D10EC8887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0F8DA67-6524-48EE-9A7E-9D732FE6C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78E26-B5D5-46A6-A889-9CAFF7C713AA}" type="datetimeFigureOut">
              <a:rPr lang="zh-CN" altLang="en-US" smtClean="0"/>
              <a:t>2020/7/4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2B250D6-39F6-4221-BBD5-D087A23AB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777A99F-7ED3-44D0-A504-79547C1ED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6FACB-EF19-4225-859C-847EE14C7A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9828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992E958-F393-4A89-BF26-F27EBB528A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4E7E816-82E0-48F0-BFB5-CEE460B947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2413BA7-FEDF-40D6-953C-C2D8956C9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78E26-B5D5-46A6-A889-9CAFF7C713AA}" type="datetimeFigureOut">
              <a:rPr lang="zh-CN" altLang="en-US" smtClean="0"/>
              <a:t>2020/7/4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9840B3A-5B2C-441C-B25C-A2E1123DD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E4242B6-8C07-4A54-B35C-F76199BBD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6FACB-EF19-4225-859C-847EE14C7A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4268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10D76B-E726-4030-9451-6444CBA4F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ED91FCD-6CC5-41E7-BE2C-72F6B0340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EAEB99-D606-4E2B-9CA2-F9AB18D4E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78E26-B5D5-46A6-A889-9CAFF7C713AA}" type="datetimeFigureOut">
              <a:rPr lang="zh-CN" altLang="en-US" smtClean="0"/>
              <a:t>2020/7/4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7E75405-6888-4E9C-A0B1-2E012D310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1BBD8B5-A464-4409-AF84-45898B645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6FACB-EF19-4225-859C-847EE14C7A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3843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AD0474-B153-41B8-A70F-3F98D1CF3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03E9E1-604D-4EF1-9748-554266EB9B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CB76C7A-58EE-49BE-BF67-D1E7D7E50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78E26-B5D5-46A6-A889-9CAFF7C713AA}" type="datetimeFigureOut">
              <a:rPr lang="zh-CN" altLang="en-US" smtClean="0"/>
              <a:t>2020/7/4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3D1A9F0-3954-4B16-B1B6-2011D6FAD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2F3BEF1-4E9B-43A7-BC09-2BB22675A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6FACB-EF19-4225-859C-847EE14C7A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3774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3DFBE7-D253-4B84-B7A2-B0F7B8BEE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9277BDE-D43F-432C-8CC9-AD0445ECFF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B38387B-0D8C-4620-8F87-83C766E3A0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252C853-EB12-4813-873A-A68D571F2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78E26-B5D5-46A6-A889-9CAFF7C713AA}" type="datetimeFigureOut">
              <a:rPr lang="zh-CN" altLang="en-US" smtClean="0"/>
              <a:t>2020/7/4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360121-4F61-440C-89CA-332AD7227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C7C2E46-94BA-4B82-A487-448684187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6FACB-EF19-4225-859C-847EE14C7A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0930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DAD090-9773-4B29-992B-ED6147193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2F2F0C8-F66A-489D-A94A-5443DE48A5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48B1AE4-426F-4491-95F1-BCCF50FAA9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DE842CC-8BA0-4C85-96EC-7AFFDA1986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EE24DF3-78F8-4212-A676-162A8B5274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D3DE8A1-D7A4-49DA-B8F1-4F53BBF0A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78E26-B5D5-46A6-A889-9CAFF7C713AA}" type="datetimeFigureOut">
              <a:rPr lang="zh-CN" altLang="en-US" smtClean="0"/>
              <a:t>2020/7/4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A1E05B9-C510-4AB8-AB51-7B7F4236A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0253F13-D725-47A2-9848-2AB157AD3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6FACB-EF19-4225-859C-847EE14C7A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7579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0519D9-1AE0-4869-98DF-11AA69383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E82387A-F11F-4047-8E02-5E2F9FB84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78E26-B5D5-46A6-A889-9CAFF7C713AA}" type="datetimeFigureOut">
              <a:rPr lang="zh-CN" altLang="en-US" smtClean="0"/>
              <a:t>2020/7/4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380772F-AFCD-44AF-8B40-C8E1E4695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53E0A85-5297-4CA8-B858-3AA3B4D11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6FACB-EF19-4225-859C-847EE14C7A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0613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8D57CB9-83BE-4E04-A1E9-7FB3160C4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78E26-B5D5-46A6-A889-9CAFF7C713AA}" type="datetimeFigureOut">
              <a:rPr lang="zh-CN" altLang="en-US" smtClean="0"/>
              <a:t>2020/7/4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AF33DC1-AE8F-4A72-8073-A54AA952C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E075BAA-73AB-4D30-9B50-6848D8F67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6FACB-EF19-4225-859C-847EE14C7A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4586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731924-0E50-4E5C-A0D5-41F2FA2D8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94F2AA8-2AD1-4463-A889-D837E51E7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A61FEC3-0C1F-4EEF-9B4C-DC1533E581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D588199-6528-4257-9A37-AE767A922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78E26-B5D5-46A6-A889-9CAFF7C713AA}" type="datetimeFigureOut">
              <a:rPr lang="zh-CN" altLang="en-US" smtClean="0"/>
              <a:t>2020/7/4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6232DDB-1D93-4E16-9F43-5E94E2440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EDF43FA-1020-4038-8305-1F7DED095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6FACB-EF19-4225-859C-847EE14C7A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2464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6106B7-19D7-4BEF-828D-0F9208200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B719F52-D1CF-403B-B63F-F85270AA56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36B7F92-05ED-411C-9062-A0DA947936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3F6B796-4607-43D3-A7C0-2FEA99044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78E26-B5D5-46A6-A889-9CAFF7C713AA}" type="datetimeFigureOut">
              <a:rPr lang="zh-CN" altLang="en-US" smtClean="0"/>
              <a:t>2020/7/4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DFF2960-83B7-4FA6-BD00-CDFD131F2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048AACF-59B6-4901-A5C5-0E97D4D4E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6FACB-EF19-4225-859C-847EE14C7A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5667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41EA034-04F0-4610-8538-FA1128A8C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2DB94C-717C-43B3-A69F-3C47110EE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72D0B7-DF33-437C-8D4C-CF36FE9B45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78E26-B5D5-46A6-A889-9CAFF7C713AA}" type="datetimeFigureOut">
              <a:rPr lang="zh-CN" altLang="en-US" smtClean="0"/>
              <a:t>2020/7/4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17BD6D4-DB0A-44F4-AFAA-39D2B9E53E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62391E5-18F4-4138-8557-59DA0DF43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6FACB-EF19-4225-859C-847EE14C7A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4749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D7E331-AABF-41E7-B7D3-5E2F6C5F35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E17A1D6-6F9C-4843-8425-36525F5D86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3E5A11C-B6AE-4C48-8405-6E98AA00C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312" y="1336674"/>
            <a:ext cx="7953375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157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D36E2B-1D4C-4C17-A9B2-DEF393A02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477C9B-6C46-4537-B751-88292A6C2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640" y="1856105"/>
            <a:ext cx="11211560" cy="435133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dirty="0"/>
              <a:t>Combine: </a:t>
            </a:r>
          </a:p>
          <a:p>
            <a:pPr lvl="1">
              <a:lnSpc>
                <a:spcPct val="150000"/>
              </a:lnSpc>
            </a:pPr>
            <a:r>
              <a:rPr lang="en-US" altLang="zh-CN" dirty="0"/>
              <a:t>Deep representation learning for visual recognition &amp; language understanding.</a:t>
            </a:r>
          </a:p>
          <a:p>
            <a:pPr lvl="1">
              <a:lnSpc>
                <a:spcPct val="150000"/>
              </a:lnSpc>
            </a:pPr>
            <a:r>
              <a:rPr lang="en-US" altLang="zh-CN" dirty="0"/>
              <a:t>Symbolic program execution for reasoning.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dirty="0"/>
              <a:t>Method</a:t>
            </a:r>
          </a:p>
          <a:p>
            <a:pPr lvl="1">
              <a:lnSpc>
                <a:spcPct val="150000"/>
              </a:lnSpc>
            </a:pPr>
            <a:r>
              <a:rPr lang="en-US" altLang="zh-CN" b="0" i="0" dirty="0">
                <a:solidFill>
                  <a:srgbClr val="000000"/>
                </a:solidFill>
                <a:effectLst/>
              </a:rPr>
              <a:t>Recover a structural scene representation from the image</a:t>
            </a:r>
          </a:p>
          <a:p>
            <a:pPr lvl="1">
              <a:lnSpc>
                <a:spcPct val="150000"/>
              </a:lnSpc>
            </a:pPr>
            <a:r>
              <a:rPr lang="en-US" altLang="zh-CN" dirty="0">
                <a:solidFill>
                  <a:srgbClr val="000000"/>
                </a:solidFill>
              </a:rPr>
              <a:t>Recover </a:t>
            </a:r>
            <a:r>
              <a:rPr lang="en-US" altLang="zh-CN" b="0" i="0" dirty="0">
                <a:solidFill>
                  <a:srgbClr val="000000"/>
                </a:solidFill>
                <a:effectLst/>
              </a:rPr>
              <a:t>a program trace from the question</a:t>
            </a:r>
          </a:p>
          <a:p>
            <a:pPr lvl="1">
              <a:lnSpc>
                <a:spcPct val="150000"/>
              </a:lnSpc>
            </a:pPr>
            <a:r>
              <a:rPr lang="en-US" altLang="zh-CN" b="0" i="0" dirty="0">
                <a:solidFill>
                  <a:srgbClr val="000000"/>
                </a:solidFill>
                <a:effectLst/>
              </a:rPr>
              <a:t>Executes the program on the scene representation to obtain an answer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57771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896491-285F-41C9-BC1F-B86DE6700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Inferring and Executing Programs for Visual Reasoning (IEP)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C1C616E-6BA4-4317-A4EB-51670C15DA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B85F7D5-3AE8-418E-82B8-931ED7DAA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3300" y="1825625"/>
            <a:ext cx="5105400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954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F78B92-7A91-4856-814F-A044D4259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N2NMN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2DC8B3C-023A-4FCB-927A-1332B2467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06EB367-2047-4940-BDF5-9ADA636A1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0688"/>
            <a:ext cx="12192000" cy="472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844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2CDAD0-9E17-4ACC-9E49-3DCDB6E84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Contribution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91D8651-BF36-43C2-865C-B23114E7D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/>
              <a:t>Executing programs </a:t>
            </a:r>
            <a:r>
              <a:rPr lang="en-US" altLang="zh-CN" b="1" dirty="0"/>
              <a:t>on a symbolic space</a:t>
            </a:r>
            <a:r>
              <a:rPr lang="en-US" altLang="zh-CN" dirty="0"/>
              <a:t> is more robust to long program traces.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More data- and memory-efficient.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Symbolic program execution offers full transparency to the reasoning process.</a:t>
            </a:r>
          </a:p>
          <a:p>
            <a:pPr lvl="1">
              <a:lnSpc>
                <a:spcPct val="150000"/>
              </a:lnSpc>
            </a:pPr>
            <a:r>
              <a:rPr lang="en-US" altLang="zh-CN" dirty="0"/>
              <a:t>We are thus able to interpret and diagnose each execution step.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45280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B01253-C65F-4473-A4B7-8977F038C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Approach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3FD6C15-D7C6-475F-8158-ED145D750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Scene Parsing (Mask </a:t>
            </a:r>
            <a:r>
              <a:rPr lang="en-US" altLang="zh-CN" dirty="0" err="1"/>
              <a:t>rcnn</a:t>
            </a:r>
            <a:r>
              <a:rPr lang="en-US" altLang="zh-CN" dirty="0"/>
              <a:t>)</a:t>
            </a:r>
          </a:p>
          <a:p>
            <a:pPr lvl="1"/>
            <a:r>
              <a:rPr lang="en-US" altLang="zh-CN" dirty="0"/>
              <a:t>Mask + Attributes + Pose &amp; 3D coordinates</a:t>
            </a:r>
          </a:p>
          <a:p>
            <a:r>
              <a:rPr lang="en-US" altLang="zh-CN" dirty="0"/>
              <a:t>Question Parsing (LSTM)</a:t>
            </a:r>
          </a:p>
          <a:p>
            <a:r>
              <a:rPr lang="en-US" altLang="zh-CN" dirty="0"/>
              <a:t>Program Execution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4957941-D566-4587-9328-C66A35877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5360" y="3180300"/>
            <a:ext cx="7233920" cy="363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356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B01253-C65F-4473-A4B7-8977F038C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Approach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3FD6C15-D7C6-475F-8158-ED145D750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Question Parsing (LSTM)</a:t>
            </a:r>
          </a:p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6648627-D345-422B-9E43-BE55EFB9B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054" y="2439035"/>
            <a:ext cx="8825826" cy="405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345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B01253-C65F-4473-A4B7-8977F038C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Approach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3FD6C15-D7C6-475F-8158-ED145D750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0185"/>
            <a:ext cx="10515600" cy="4351338"/>
          </a:xfrm>
        </p:spPr>
        <p:txBody>
          <a:bodyPr/>
          <a:lstStyle/>
          <a:p>
            <a:r>
              <a:rPr lang="en-US" altLang="zh-CN" dirty="0"/>
              <a:t>Program Execution</a:t>
            </a:r>
            <a:endParaRPr lang="zh-CN" altLang="en-US" dirty="0"/>
          </a:p>
          <a:p>
            <a:pPr lvl="1"/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DC7A84D-83A6-43CE-A7D0-7088A2459B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006"/>
          <a:stretch/>
        </p:blipFill>
        <p:spPr>
          <a:xfrm>
            <a:off x="1549400" y="3429000"/>
            <a:ext cx="8844448" cy="332882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5CEA5C9-E288-4C92-B4E2-F75CC8FF79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8776" y="1935488"/>
            <a:ext cx="8014448" cy="113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229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B01253-C65F-4473-A4B7-8977F038C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Other details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3FD6C15-D7C6-475F-8158-ED145D750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dirty="0"/>
              <a:t>Question parser training</a:t>
            </a:r>
          </a:p>
          <a:p>
            <a:pPr lvl="1">
              <a:lnSpc>
                <a:spcPct val="150000"/>
              </a:lnSpc>
            </a:pPr>
            <a:r>
              <a:rPr lang="en-US" altLang="zh-CN" dirty="0"/>
              <a:t>2-step procedure to train the mapping from a question to a program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400" dirty="0"/>
              <a:t>Select a small number of ground truth question program pairs to pretrain the model with direct supervision.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400" b="0" i="0" dirty="0">
                <a:solidFill>
                  <a:srgbClr val="000000"/>
                </a:solidFill>
                <a:effectLst/>
              </a:rPr>
              <a:t>Pair it with our deterministic program executor, and use REINFORCE to fine-tune the parser on a larger set of question-answer pairs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000000"/>
                </a:solidFill>
              </a:rPr>
              <a:t>U</a:t>
            </a:r>
            <a:r>
              <a:rPr lang="en-US" altLang="zh-CN" sz="2000" b="0" i="0" dirty="0">
                <a:solidFill>
                  <a:srgbClr val="000000"/>
                </a:solidFill>
                <a:effectLst/>
              </a:rPr>
              <a:t>sing only the correctness of the execution result as the reward signal.</a:t>
            </a:r>
            <a:r>
              <a:rPr lang="en-US" altLang="zh-CN" sz="2000" dirty="0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07415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201</Words>
  <Application>Microsoft Office PowerPoint</Application>
  <PresentationFormat>宽屏</PresentationFormat>
  <Paragraphs>30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3" baseType="lpstr">
      <vt:lpstr>等线</vt:lpstr>
      <vt:lpstr>等线 Light</vt:lpstr>
      <vt:lpstr>Arial</vt:lpstr>
      <vt:lpstr>Office 主题​​</vt:lpstr>
      <vt:lpstr>PowerPoint 演示文稿</vt:lpstr>
      <vt:lpstr>Motivation</vt:lpstr>
      <vt:lpstr>Inferring and Executing Programs for Visual Reasoning (IEP)</vt:lpstr>
      <vt:lpstr>N2NMN</vt:lpstr>
      <vt:lpstr>Contribution</vt:lpstr>
      <vt:lpstr>Approach</vt:lpstr>
      <vt:lpstr>Approach</vt:lpstr>
      <vt:lpstr>Approach</vt:lpstr>
      <vt:lpstr>Other details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bao renda</dc:creator>
  <cp:lastModifiedBy>bao renda</cp:lastModifiedBy>
  <cp:revision>5</cp:revision>
  <dcterms:created xsi:type="dcterms:W3CDTF">2020-07-04T11:14:40Z</dcterms:created>
  <dcterms:modified xsi:type="dcterms:W3CDTF">2020-07-04T11:34:30Z</dcterms:modified>
</cp:coreProperties>
</file>