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1"/>
    <p:restoredTop sz="96208"/>
  </p:normalViewPr>
  <p:slideViewPr>
    <p:cSldViewPr snapToGrid="0" snapToObjects="1">
      <p:cViewPr>
        <p:scale>
          <a:sx n="172" d="100"/>
          <a:sy n="172" d="100"/>
        </p:scale>
        <p:origin x="276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EF02-25D6-3741-BECA-E2FADCE79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5FFB3-6F40-EF40-A534-E1C953219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64586-70F8-1A40-A15B-814010CC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8105-2AED-EA43-87FD-1EDEC4AB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952F-B67D-7747-94A5-2EECE9D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8D9E-5C61-4B4F-A7DA-2CBE612E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73DBE-BA16-8943-A539-F8CB68732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6491-2499-8C40-99C3-C3242B84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DA567-C9EA-AD43-AB1A-235E2D6C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FDD-7AD0-4842-A50F-A77939F2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9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9495B-EFF7-DF4D-933C-BA5DBC06E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F03E1-B2D7-9E4A-B152-FD5CBA33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656E8-4634-F643-9C23-58E42FB7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2421-21F0-AB4F-A1F6-1224C6D9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A37F-1B6B-7943-849E-7CBF3696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0D99-0AB2-6841-9F90-D9F7744D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8F1D-4E8B-4544-99CD-8E947D34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7AE6E-BBE1-1743-ABD7-04EF64EA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E9125-82D1-A643-ABF3-03AD2D0A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1865-3053-9C40-867A-0E507B21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95EE-E32D-E94A-B3ED-01487A35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DCBBC-A359-6D45-8889-2B5E57638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8E20F-D4BC-C348-B2E2-74F38F49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5911C-2AB1-DE48-AC8E-39928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A0BA-0772-A244-9F83-4A9EAE6E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46FE-AF37-E747-AA19-7FD2AFA7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7A33-C468-D648-A1F0-10703B618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B5227-3E0B-E44D-9D8E-DB35CF3CB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ACB8-FB3E-BB43-A25B-FDF67714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6BA80-DE5E-884A-986B-6918D773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E70AB-7820-3547-95F0-AD04B84C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9483-A972-3C42-B7E9-8123F1C5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C6996-A521-6F4D-95F6-B77679621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754B8-03AD-224F-B47E-AF5A1755A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4BD13-669F-0D4F-9B34-2DFE6B7F1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F4E97-4949-CA4D-8867-59A5E257D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99013-D867-2341-8E3B-6EC2DEA5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1B060-D7AE-D949-956A-22C2787F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84FCC-63DB-E940-87CF-0A9A0E18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1062-A53B-D248-9A04-73C592CF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4EAA1-034B-8643-BB9F-90230207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B03D7-5D96-814F-9704-9E6006D0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1259E-EE54-3946-8BEF-8A4A198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5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58A9B-8499-E145-8C06-218581A9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BB25E-E859-C444-B8CC-A1405DB8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B4FB9-CF10-944F-8C45-9523DFE0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4E62-64DF-4E44-8A02-C15AF838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32AC-D406-E548-AC03-E4078DB2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5961D-7896-6E43-B6AF-09B674679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79275-8790-F04C-B9E1-64B00B90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F4EAC-29E0-AC4F-8313-D7A758EB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2F5B1-0CF3-1D45-A820-899E8EAB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5053-8C47-AB4B-AB9C-44B43FB9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B52B9-4E08-A44C-8DA0-7AAF9E85F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E5806-6180-6D44-A5AD-EEA4883F2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396ED-DB48-534A-AC6C-A9B5B991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7EDF9-259F-0A46-8EE8-F668C3F1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C893F-1F8F-314C-9F05-B590D71F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ACFBA-065C-9145-AA01-395F77B8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6599F-C489-6140-B5E5-5DF157C2B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BDE80-1B16-4F48-AC90-369D1786C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76AB-8088-4542-AD26-74B599B3668F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18FA-F498-C142-9F20-BF187D1D9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2241-44D8-6F41-90A5-20B37DF75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458F-CEB3-944C-997A-A7F1A0273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F857-C1A6-9648-B572-B8F26B8C7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工作汇报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536E9-A26F-E84E-9D67-E5463BD1A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6981"/>
            <a:ext cx="9144000" cy="1655762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余天予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23A28-ADF8-FF4E-9C80-253E00F0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739"/>
            <a:ext cx="12192000" cy="38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81EAC-F32D-614B-91DA-17351841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27" y="0"/>
            <a:ext cx="7178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9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33321A-8742-954E-A5D4-EDC263BB6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291"/>
            <a:ext cx="12192000" cy="49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A1AE-B705-774F-89F5-2605C8F9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投稿心得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AD21-CE95-8447-B7C4-AAF5E83F2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idea</a:t>
            </a:r>
            <a:r>
              <a:rPr lang="zh-CN" altLang="en-US" dirty="0"/>
              <a:t> 从哪里来</a:t>
            </a:r>
            <a:endParaRPr lang="en-US" altLang="zh-CN" dirty="0"/>
          </a:p>
          <a:p>
            <a:r>
              <a:rPr lang="zh-CN" altLang="en-US" dirty="0"/>
              <a:t>与老师和师兄讨论</a:t>
            </a:r>
            <a:endParaRPr lang="en-US" altLang="zh-CN" dirty="0"/>
          </a:p>
          <a:p>
            <a:r>
              <a:rPr lang="zh-CN" altLang="en-US" dirty="0"/>
              <a:t>多读相关的论文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942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A1AE-B705-774F-89F5-2605C8F9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投稿心得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AD21-CE95-8447-B7C4-AAF5E83F2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从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到实验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r>
              <a:rPr lang="zh-CN" altLang="en-US" dirty="0"/>
              <a:t>一定要注意版本管理</a:t>
            </a:r>
            <a:endParaRPr lang="en-US" altLang="zh-CN" dirty="0"/>
          </a:p>
          <a:p>
            <a:r>
              <a:rPr lang="zh-CN" altLang="en-US" dirty="0"/>
              <a:t>小心“现成”代码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482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82C48-19A4-2D47-9BBC-E99A4156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7661" cy="302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4C17C7-B4FE-A744-A31C-8137E3FA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698"/>
            <a:ext cx="9701561" cy="49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9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A1AE-B705-774F-89F5-2605C8F9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投稿心得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AAD21-CE95-8447-B7C4-AAF5E83F2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写论文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r>
              <a:rPr lang="zh-CN" altLang="en-US" dirty="0"/>
              <a:t>尽量留好时间</a:t>
            </a:r>
            <a:endParaRPr lang="en-US" altLang="zh-CN" dirty="0"/>
          </a:p>
          <a:p>
            <a:r>
              <a:rPr lang="zh-CN" altLang="en-US" dirty="0"/>
              <a:t>多向有投稿经验的学长请教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449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5F6395-701F-8C42-AA30-FEF1EE70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96" y="170985"/>
            <a:ext cx="10080208" cy="3051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860DD-7DDD-E047-B0A3-E22A4AD4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212" y="2959949"/>
            <a:ext cx="5169729" cy="39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工作汇报</vt:lpstr>
      <vt:lpstr>PowerPoint Presentation</vt:lpstr>
      <vt:lpstr>PowerPoint Presentation</vt:lpstr>
      <vt:lpstr>投稿心得</vt:lpstr>
      <vt:lpstr>投稿心得</vt:lpstr>
      <vt:lpstr>PowerPoint Presentation</vt:lpstr>
      <vt:lpstr>投稿心得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余 天予</cp:lastModifiedBy>
  <cp:revision>50</cp:revision>
  <dcterms:created xsi:type="dcterms:W3CDTF">2020-03-08T02:15:53Z</dcterms:created>
  <dcterms:modified xsi:type="dcterms:W3CDTF">2020-08-01T11:40:04Z</dcterms:modified>
</cp:coreProperties>
</file>