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411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18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29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5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971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95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2019/7/12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84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2019/7/12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96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2019/7/12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497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6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197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71199-A0FC-4894-B6D8-84D09A04E4DE}" type="datetimeFigureOut">
              <a:rPr lang="zh-CN" altLang="en-US" smtClean="0"/>
              <a:t>2019/7/12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11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423563" y="5149706"/>
            <a:ext cx="2521527" cy="1077912"/>
          </a:xfrm>
        </p:spPr>
        <p:txBody>
          <a:bodyPr/>
          <a:lstStyle/>
          <a:p>
            <a:r>
              <a:rPr lang="en-US" altLang="zh-CN" dirty="0" err="1" smtClean="0"/>
              <a:t>rlj</a:t>
            </a:r>
            <a:endParaRPr lang="en-US" altLang="zh-CN" dirty="0" smtClean="0"/>
          </a:p>
          <a:p>
            <a:r>
              <a:rPr lang="en-US" altLang="zh-CN" dirty="0" smtClean="0"/>
              <a:t>2019.07.13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20" y="1449965"/>
            <a:ext cx="10622559" cy="359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769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62" y="1781175"/>
            <a:ext cx="1103947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0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" y="2100262"/>
            <a:ext cx="1113472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92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Instance segmentation</a:t>
            </a:r>
          </a:p>
          <a:p>
            <a:r>
              <a:rPr lang="en-US" altLang="zh-CN" dirty="0" smtClean="0"/>
              <a:t>Proposal based</a:t>
            </a:r>
          </a:p>
          <a:p>
            <a:pPr lvl="1"/>
            <a:r>
              <a:rPr lang="zh-CN" altLang="en-US" dirty="0" smtClean="0"/>
              <a:t>慢</a:t>
            </a:r>
            <a:endParaRPr lang="en-US" altLang="zh-CN" dirty="0" smtClean="0"/>
          </a:p>
          <a:p>
            <a:r>
              <a:rPr lang="en-US" altLang="zh-CN" dirty="0" smtClean="0"/>
              <a:t>Proposal free</a:t>
            </a:r>
          </a:p>
          <a:p>
            <a:pPr lvl="1"/>
            <a:r>
              <a:rPr lang="zh-CN" altLang="en-US" dirty="0" smtClean="0"/>
              <a:t>聚类算法，相同</a:t>
            </a:r>
            <a:r>
              <a:rPr lang="en-US" altLang="zh-CN" dirty="0" smtClean="0"/>
              <a:t>instance</a:t>
            </a:r>
            <a:r>
              <a:rPr lang="zh-CN" altLang="en-US" dirty="0" smtClean="0"/>
              <a:t>距离近，否则远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回归算法，每个</a:t>
            </a:r>
            <a:r>
              <a:rPr lang="en-US" altLang="zh-CN" dirty="0" smtClean="0"/>
              <a:t>pixel</a:t>
            </a:r>
            <a:r>
              <a:rPr lang="zh-CN" altLang="en-US" dirty="0" smtClean="0"/>
              <a:t>回归到</a:t>
            </a:r>
            <a:r>
              <a:rPr lang="en-US" altLang="zh-CN" dirty="0" smtClean="0"/>
              <a:t>center</a:t>
            </a:r>
            <a:r>
              <a:rPr lang="zh-CN" altLang="en-US" dirty="0" smtClean="0"/>
              <a:t>的距离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468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基于回归的方法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017817"/>
            <a:ext cx="10515600" cy="2159145"/>
          </a:xfrm>
        </p:spPr>
        <p:txBody>
          <a:bodyPr/>
          <a:lstStyle/>
          <a:p>
            <a:r>
              <a:rPr lang="zh-CN" altLang="en-US" dirty="0" smtClean="0"/>
              <a:t>缺点：</a:t>
            </a:r>
            <a:endParaRPr lang="en-US" altLang="zh-CN" dirty="0" smtClean="0"/>
          </a:p>
          <a:p>
            <a:r>
              <a:rPr lang="en-US" altLang="zh-CN" dirty="0" smtClean="0"/>
              <a:t>Inference</a:t>
            </a:r>
            <a:r>
              <a:rPr lang="zh-CN" altLang="en-US" dirty="0" smtClean="0"/>
              <a:t>的时候需要先得到中心点（聚类算法），再根据距离划分</a:t>
            </a:r>
            <a:r>
              <a:rPr lang="en-US" altLang="zh-CN" dirty="0" smtClean="0"/>
              <a:t>instance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941" y="2022764"/>
            <a:ext cx="4080223" cy="139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3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Framework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886" y="1690688"/>
            <a:ext cx="11822227" cy="408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0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Learnable margin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906981"/>
            <a:ext cx="10515600" cy="2269981"/>
          </a:xfrm>
        </p:spPr>
        <p:txBody>
          <a:bodyPr/>
          <a:lstStyle/>
          <a:p>
            <a:r>
              <a:rPr lang="en-US" altLang="zh-CN" dirty="0" smtClean="0"/>
              <a:t>e</a:t>
            </a:r>
            <a:r>
              <a:rPr lang="zh-CN" altLang="en-US" dirty="0" smtClean="0"/>
              <a:t>： 像素</a:t>
            </a:r>
            <a:endParaRPr lang="en-US" altLang="zh-CN" dirty="0" smtClean="0"/>
          </a:p>
          <a:p>
            <a:r>
              <a:rPr lang="en-US" altLang="zh-CN" dirty="0" smtClean="0"/>
              <a:t>C</a:t>
            </a:r>
            <a:r>
              <a:rPr lang="zh-CN" altLang="en-US" dirty="0" smtClean="0"/>
              <a:t>：中心点</a:t>
            </a:r>
            <a:endParaRPr lang="en-US" altLang="zh-CN" dirty="0" smtClean="0"/>
          </a:p>
          <a:p>
            <a:r>
              <a:rPr lang="zh-CN" altLang="en-US" dirty="0" smtClean="0"/>
              <a:t>缺点：</a:t>
            </a:r>
            <a:endParaRPr lang="en-US" altLang="zh-CN" dirty="0" smtClean="0"/>
          </a:p>
          <a:p>
            <a:r>
              <a:rPr lang="en-US" altLang="zh-CN" dirty="0" smtClean="0"/>
              <a:t>Margin </a:t>
            </a:r>
            <a:r>
              <a:rPr lang="en-US" altLang="zh-CN" dirty="0"/>
              <a:t>fixed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6891120" cy="168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16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Learnable margin</a:t>
            </a:r>
            <a:endParaRPr lang="zh-CN" altLang="en-US" dirty="0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509" y="3410283"/>
            <a:ext cx="3525982" cy="145079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22765"/>
            <a:ext cx="4960361" cy="114207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4130" y="2022765"/>
            <a:ext cx="4829670" cy="1165052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838200" y="5170416"/>
            <a:ext cx="112291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000000"/>
                </a:solidFill>
                <a:latin typeface="NimbusRomNo9L-Regu"/>
              </a:rPr>
              <a:t>Since for each instance k the </a:t>
            </a:r>
            <a:r>
              <a:rPr lang="en-US" altLang="zh-CN" sz="2000" dirty="0" err="1">
                <a:solidFill>
                  <a:srgbClr val="000000"/>
                </a:solidFill>
                <a:latin typeface="NimbusRomNo9L-Regu"/>
              </a:rPr>
              <a:t>gaussian</a:t>
            </a:r>
            <a:r>
              <a:rPr lang="en-US" altLang="zh-CN" sz="2000" dirty="0">
                <a:solidFill>
                  <a:srgbClr val="000000"/>
                </a:solidFill>
                <a:latin typeface="NimbusRomNo9L-Regu"/>
              </a:rPr>
              <a:t> outputs a </a:t>
            </a:r>
            <a:r>
              <a:rPr lang="en-US" altLang="zh-CN" sz="2000" dirty="0" smtClean="0">
                <a:solidFill>
                  <a:srgbClr val="000000"/>
                </a:solidFill>
                <a:latin typeface="NimbusRomNo9L-Regu"/>
              </a:rPr>
              <a:t>foreground background </a:t>
            </a:r>
            <a:r>
              <a:rPr lang="en-US" altLang="zh-CN" sz="2000" dirty="0">
                <a:solidFill>
                  <a:srgbClr val="000000"/>
                </a:solidFill>
                <a:latin typeface="NimbusRomNo9L-Regu"/>
              </a:rPr>
              <a:t>probability map, this can be </a:t>
            </a:r>
            <a:r>
              <a:rPr lang="en-US" altLang="zh-CN" sz="2000" dirty="0" smtClean="0">
                <a:solidFill>
                  <a:srgbClr val="000000"/>
                </a:solidFill>
                <a:latin typeface="NimbusRomNo9L-Regu"/>
              </a:rPr>
              <a:t>optimized by </a:t>
            </a:r>
            <a:r>
              <a:rPr lang="en-US" altLang="zh-CN" sz="2000" dirty="0">
                <a:solidFill>
                  <a:srgbClr val="000000"/>
                </a:solidFill>
                <a:latin typeface="NimbusRomNo9L-Regu"/>
              </a:rPr>
              <a:t>using a binary classification loss with the binary </a:t>
            </a:r>
            <a:r>
              <a:rPr lang="en-US" altLang="zh-CN" sz="2000" dirty="0" smtClean="0">
                <a:solidFill>
                  <a:srgbClr val="000000"/>
                </a:solidFill>
                <a:latin typeface="NimbusRomNo9L-Regu"/>
              </a:rPr>
              <a:t>foreground background </a:t>
            </a:r>
            <a:r>
              <a:rPr lang="en-US" altLang="zh-CN" sz="2000" dirty="0">
                <a:solidFill>
                  <a:srgbClr val="000000"/>
                </a:solidFill>
                <a:latin typeface="NimbusRomNo9L-Regu"/>
              </a:rPr>
              <a:t>map of each instance as </a:t>
            </a:r>
            <a:r>
              <a:rPr lang="en-US" altLang="zh-CN" sz="2000" dirty="0" smtClean="0">
                <a:solidFill>
                  <a:srgbClr val="000000"/>
                </a:solidFill>
                <a:latin typeface="NimbusRomNo9L-Regu"/>
              </a:rPr>
              <a:t>ground-truth. As </a:t>
            </a:r>
            <a:r>
              <a:rPr lang="en-US" altLang="zh-CN" sz="2000" dirty="0">
                <a:solidFill>
                  <a:srgbClr val="000000"/>
                </a:solidFill>
                <a:latin typeface="NimbusRomNo9L-Regu"/>
              </a:rPr>
              <a:t>opposed to using the standard cross-entropy loss function</a:t>
            </a:r>
            <a:r>
              <a:rPr lang="en-US" altLang="zh-CN" sz="2000" dirty="0" smtClean="0">
                <a:solidFill>
                  <a:srgbClr val="000000"/>
                </a:solidFill>
                <a:latin typeface="NimbusRomNo9L-Regu"/>
              </a:rPr>
              <a:t>, we </a:t>
            </a:r>
            <a:r>
              <a:rPr lang="en-US" altLang="zh-CN" sz="2000" dirty="0">
                <a:solidFill>
                  <a:srgbClr val="000000"/>
                </a:solidFill>
                <a:latin typeface="NimbusRomNo9L-Regu"/>
              </a:rPr>
              <a:t>opt for using the </a:t>
            </a:r>
            <a:r>
              <a:rPr lang="en-US" altLang="zh-CN" sz="2000" dirty="0" err="1">
                <a:solidFill>
                  <a:srgbClr val="000000"/>
                </a:solidFill>
                <a:latin typeface="NimbusRomNo9L-Regu"/>
              </a:rPr>
              <a:t>Lovasz</a:t>
            </a:r>
            <a:r>
              <a:rPr lang="en-US" altLang="zh-CN" sz="2000" dirty="0">
                <a:solidFill>
                  <a:srgbClr val="000000"/>
                </a:solidFill>
                <a:latin typeface="NimbusRomNo9L-Regu"/>
              </a:rPr>
              <a:t>-hinge loss </a:t>
            </a:r>
            <a:r>
              <a:rPr lang="en-US" altLang="zh-CN" sz="2000" dirty="0" smtClean="0">
                <a:solidFill>
                  <a:srgbClr val="000000"/>
                </a:solidFill>
                <a:latin typeface="NimbusRomNo9L-Regu"/>
              </a:rPr>
              <a:t>instead</a:t>
            </a:r>
            <a:r>
              <a:rPr lang="en-US" altLang="zh-CN" sz="2000" dirty="0">
                <a:solidFill>
                  <a:srgbClr val="000000"/>
                </a:solidFill>
                <a:latin typeface="NimbusRomNo9L-Regu"/>
              </a:rPr>
              <a:t>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441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Seed map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26862"/>
            <a:ext cx="9791700" cy="31908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578285"/>
            <a:ext cx="8125691" cy="114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08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Post processing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Seed map</a:t>
            </a:r>
            <a:r>
              <a:rPr lang="zh-CN" altLang="en-US" dirty="0" smtClean="0"/>
              <a:t>取最大值，得到中心点</a:t>
            </a:r>
            <a:endParaRPr lang="en-US" altLang="zh-CN" dirty="0" smtClean="0"/>
          </a:p>
          <a:p>
            <a:r>
              <a:rPr lang="zh-CN" altLang="en-US" dirty="0" smtClean="0"/>
              <a:t>在同一个位置，取</a:t>
            </a:r>
            <a:r>
              <a:rPr lang="el-GR" altLang="zh-CN" dirty="0" smtClean="0"/>
              <a:t>σ</a:t>
            </a:r>
            <a:r>
              <a:rPr lang="zh-CN" altLang="en-US" dirty="0" smtClean="0"/>
              <a:t>，每个像素预测到中心点距离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根据公式                                                    ，</a:t>
            </a:r>
            <a:r>
              <a:rPr lang="en-US" altLang="zh-CN" dirty="0" smtClean="0"/>
              <a:t>&gt;0.5</a:t>
            </a:r>
            <a:r>
              <a:rPr lang="zh-CN" altLang="en-US" dirty="0" smtClean="0"/>
              <a:t>则属于该中心点所属</a:t>
            </a:r>
            <a:r>
              <a:rPr lang="en-US" altLang="zh-CN" dirty="0" smtClean="0"/>
              <a:t>instance</a:t>
            </a:r>
          </a:p>
          <a:p>
            <a:r>
              <a:rPr lang="zh-CN" altLang="en-US" dirty="0" smtClean="0"/>
              <a:t>从</a:t>
            </a:r>
            <a:r>
              <a:rPr lang="en-US" altLang="zh-CN" dirty="0" smtClean="0"/>
              <a:t>seed map</a:t>
            </a:r>
            <a:r>
              <a:rPr lang="zh-CN" altLang="en-US" dirty="0" smtClean="0"/>
              <a:t>上把整个</a:t>
            </a:r>
            <a:r>
              <a:rPr lang="en-US" altLang="zh-CN" dirty="0" smtClean="0"/>
              <a:t>instance mask</a:t>
            </a:r>
            <a:r>
              <a:rPr lang="zh-CN" altLang="en-US" dirty="0" smtClean="0"/>
              <a:t>掉，取下一个最大值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221" y="2928490"/>
            <a:ext cx="4960361" cy="86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details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4190" y="1690688"/>
            <a:ext cx="6627985" cy="156513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190" y="3377145"/>
            <a:ext cx="5325774" cy="120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42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179</Words>
  <Application>Microsoft Office PowerPoint</Application>
  <PresentationFormat>宽屏</PresentationFormat>
  <Paragraphs>30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NimbusRomNo9L-Regu</vt:lpstr>
      <vt:lpstr>等线</vt:lpstr>
      <vt:lpstr>等线 Light</vt:lpstr>
      <vt:lpstr>Arial</vt:lpstr>
      <vt:lpstr>Office 主题​​</vt:lpstr>
      <vt:lpstr>PowerPoint 演示文稿</vt:lpstr>
      <vt:lpstr>Motivation</vt:lpstr>
      <vt:lpstr>基于回归的方法</vt:lpstr>
      <vt:lpstr>Framework</vt:lpstr>
      <vt:lpstr>Learnable margin</vt:lpstr>
      <vt:lpstr>Learnable margin</vt:lpstr>
      <vt:lpstr>Seed map</vt:lpstr>
      <vt:lpstr>Post processing</vt:lpstr>
      <vt:lpstr>Other details</vt:lpstr>
      <vt:lpstr>Experiments</vt:lpstr>
      <vt:lpstr>Experiments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任乐健</dc:creator>
  <cp:lastModifiedBy>任乐健</cp:lastModifiedBy>
  <cp:revision>8</cp:revision>
  <dcterms:created xsi:type="dcterms:W3CDTF">2019-07-12T06:07:14Z</dcterms:created>
  <dcterms:modified xsi:type="dcterms:W3CDTF">2019-07-13T06:18:48Z</dcterms:modified>
</cp:coreProperties>
</file>