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E06CE3-F285-EB8E-3A50-18113A2C3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BF3F674-FFDE-99CD-1334-BB7A4C7F0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5F6624-A7C9-201A-1C62-B0E91C1F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F491-3F35-475A-AF84-8355BEDCBA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2DF2B5-86AC-67BC-9E34-FCB23E78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19D8F8-E7F2-EDFF-EDB3-F6AD9168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B2B5-2125-498A-9E13-84797AA21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32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86245D-E44C-B086-5AA3-01AC80E7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C20A20-0CDF-C5B2-7B36-C6C78A315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BB6057-A430-561E-BCD5-20DB692E1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F491-3F35-475A-AF84-8355BEDCBA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6DAE8B-4601-54EB-6C0B-48139898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FCA8F3-A364-CF70-14C0-78A75772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B2B5-2125-498A-9E13-84797AA21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81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2891CC3-8277-242C-41E3-586BDCBC0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6807CA-94C8-554E-524B-830BC0EBA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B449D0-AF79-0915-3C38-750894406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F491-3F35-475A-AF84-8355BEDCBA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5F61A9-77D8-0D40-CDD9-E3CB8585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A98296-CE36-E496-3324-E94B4B2D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B2B5-2125-498A-9E13-84797AA21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81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C8761-A1AA-C5F0-84ED-200EC690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188EC8-1ADB-92C6-FD01-17123B479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5FB3FB-414C-0686-A975-6CECFC762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F491-3F35-475A-AF84-8355BEDCBA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EF0D57-A185-931D-92DE-32F24B36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D0F7B7-53BD-9D82-38FE-03A14D66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B2B5-2125-498A-9E13-84797AA21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98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E7FFFD-AB4A-F8A5-FDA5-C1FC5AF21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D56683-C8BB-3699-EFFD-DBFFAF50C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31A2F7-DA68-4ED3-6A31-7AB5098B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F491-3F35-475A-AF84-8355BEDCBA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4AB73C-B7D9-004C-7B33-739B4B3F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CA328C-121C-197C-50E1-B5E9D85D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B2B5-2125-498A-9E13-84797AA21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55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B394D4-C816-64FC-4E2D-C8486419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C141A4-DC8C-16C1-10DC-2C9BBA09F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BBB5046-77F5-1F8E-1BFF-76048EAA6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1E8FAE-DDF3-9107-5E22-696AE55A0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F491-3F35-475A-AF84-8355BEDCBA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D6557E-7EC3-40E8-BA3B-1FBF1580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D406D7-3AE4-A75A-7526-DE645EA1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B2B5-2125-498A-9E13-84797AA21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62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C0D2-3737-431E-C8B2-A79798F29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07C0AC-0ED1-FE4A-78F2-D554A7E52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865421-BD29-2A87-5EAC-6621EEB7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479CEF9-A810-8906-CC3F-7759A96E9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8F091BD-484B-51EE-443C-6691E2A4B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53E7617-D824-38F3-4A03-2FC6E284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F491-3F35-475A-AF84-8355BEDCBA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42005AF-3211-5091-6766-60E2BA48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8DC504E-955E-7179-BB55-7634EAF1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B2B5-2125-498A-9E13-84797AA21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82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619C69-7D0D-9051-1055-5A52CE51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2C96714-6CE9-DCAD-5DC6-9AE1648B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F491-3F35-475A-AF84-8355BEDCBA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CFAC24A-C070-FE3B-80CD-F7E8D783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A47F7E-63B8-09EA-7BED-784D6110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B2B5-2125-498A-9E13-84797AA21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25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9F55648-8038-978B-9348-D60C41DA2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F491-3F35-475A-AF84-8355BEDCBA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F5F4218-EA55-C841-8497-7812CFD2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23FB95-E456-103A-1DA1-133A1744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B2B5-2125-498A-9E13-84797AA21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6DEA26-ED2F-7DA2-FDA4-88F8A09B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51906A-DE1A-33C2-5A36-CDF8F3BDC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0AD8D9-0167-E2ED-016F-89AB31E40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5DD6CC-A36F-BF3B-FFBF-23B3E2D7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F491-3F35-475A-AF84-8355BEDCBA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CE278B-0681-5DC1-157E-26AADF5C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70E146-9604-47DB-511D-229B8C07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B2B5-2125-498A-9E13-84797AA21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1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1B29EF-AD76-6CA1-01F4-02BCC01F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9F1C697-8768-050B-B5B9-715D4ED9E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582DCF-DBF1-6609-4E33-7E0255922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866F0C-F46B-2866-8469-6B58359F7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F491-3F35-475A-AF84-8355BEDCBA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196773-E990-DC1E-288D-93FEF3A83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0EEB35-F191-C38A-83B8-D55CCE2D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B2B5-2125-498A-9E13-84797AA21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79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7117D6B-7EBE-A0E8-21F4-975A6216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42DBC9-42B4-461F-4A81-2F5DEDF17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422BC3-2B3B-2C71-534D-BAF8E31C9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8F491-3F35-475A-AF84-8355BEDCBA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F81E51-E371-7B1D-CC20-7F14A5F7B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A3278F-0C60-8044-B805-79C0F4AD6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CB2B5-2125-498A-9E13-84797AA21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03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18CC2C9-39FC-6CD4-531A-2AF64F3F2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62" y="921636"/>
            <a:ext cx="7047619" cy="260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EBD8B4-EF19-4846-503A-CC7E1D252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890" y="3879459"/>
            <a:ext cx="6942857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9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26A414-6EA3-A764-5F6D-E90310CCB2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7"/>
          <a:stretch/>
        </p:blipFill>
        <p:spPr>
          <a:xfrm>
            <a:off x="75973" y="0"/>
            <a:ext cx="12040054" cy="23259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185F6A2-02A4-E1A7-5295-53D2261B8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72" y="2527133"/>
            <a:ext cx="4023875" cy="24072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06A341D-BFA6-6D5E-6BD1-217A951D2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935" y="2652809"/>
            <a:ext cx="5990476" cy="15523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E9D917-1EC6-EFD2-437F-B6A869659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970" y="4429118"/>
            <a:ext cx="4276190" cy="6190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2E9F5C-D89C-D1E0-9643-C88032C21D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68" y="4943176"/>
            <a:ext cx="3498861" cy="157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1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8AAB0E2-2FF0-27DC-6694-C172047C0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96" y="0"/>
            <a:ext cx="10580952" cy="21238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B1308FC-D005-6D64-2F4E-995879726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25" y="2516555"/>
            <a:ext cx="5304762" cy="24285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18498B-7EE4-078F-98E8-DCF6B3FA7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039" y="2259373"/>
            <a:ext cx="6165506" cy="9256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D1F2B5D-07E2-A277-9643-D66320D43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115" y="3417802"/>
            <a:ext cx="3747429" cy="32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9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6E72613-0634-D61D-0683-41339B565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213" y="0"/>
            <a:ext cx="6149008" cy="20596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3C19119-8DB6-587C-9208-F2FF096FFDF2}"/>
                  </a:ext>
                </a:extLst>
              </p:cNvPr>
              <p:cNvSpPr txBox="1"/>
              <p:nvPr/>
            </p:nvSpPr>
            <p:spPr>
              <a:xfrm>
                <a:off x="-44390" y="2778710"/>
                <a:ext cx="12023484" cy="3951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Motivation: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dirty="0"/>
                  <a:t>Dense detector: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𝑃𝑜𝑖𝑛𝑡𝑠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voxeliz</m:t>
                        </m:r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groupCh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𝑉𝑜𝑥𝑒𝑙𝑠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𝑠𝑝𝑎𝑟𝑠𝑒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𝑐𝑜𝑛𝑣</m:t>
                        </m:r>
                      </m:e>
                    </m:groupCh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𝑠𝑝𝑎𝑟𝑠𝑒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𝑚𝑎𝑝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𝑙𝑎𝑡𝑡𝑒𝑛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conv</m:t>
                        </m:r>
                      </m:e>
                    </m:groupCh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𝐵𝐸𝑉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𝑑𝑒𝑛𝑠𝑒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𝑚𝑎𝑝𝑠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𝑟𝑒𝑔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h𝑒𝑎𝑑𝑠</m:t>
                        </m:r>
                      </m:e>
                    </m:groupCh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𝑂𝑢𝑡𝑝𝑢𝑡</m:t>
                    </m:r>
                  </m:oMath>
                </a14:m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dirty="0"/>
                  <a:t>Problems: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computational and spatial complexity </a:t>
                </a:r>
                <a:r>
                  <a:rPr lang="en-US" altLang="zh-CN" dirty="0"/>
                  <a:t>on dense feature maps is quadratic to the perception range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label assignment in dense prediction when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center feature is missing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dirty="0"/>
                  <a:t>Revisit point-based method</a:t>
                </a:r>
                <a:r>
                  <a:rPr lang="zh-CN" altLang="en-US" dirty="0"/>
                  <a:t>：</a:t>
                </a:r>
                <a:r>
                  <a:rPr lang="en-US" altLang="zh-CN" i="0" dirty="0">
                    <a:effectLst/>
                  </a:rPr>
                  <a:t>Inefficiency of ball query &amp; Coarse representation by point sample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i="0" dirty="0">
                    <a:effectLst/>
                  </a:rPr>
                  <a:t>Fully Sparse Detector(FSD) which takes the advantages of 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i="0" dirty="0">
                    <a:effectLst/>
                  </a:rPr>
                  <a:t>both </a:t>
                </a:r>
                <a:r>
                  <a:rPr lang="en-US" altLang="zh-CN" b="1" i="0" dirty="0">
                    <a:effectLst/>
                  </a:rPr>
                  <a:t>sparse voxel encoder </a:t>
                </a:r>
                <a:r>
                  <a:rPr lang="en-US" altLang="zh-CN" i="0" dirty="0">
                    <a:effectLst/>
                  </a:rPr>
                  <a:t>and </a:t>
                </a:r>
                <a:r>
                  <a:rPr lang="en-US" altLang="zh-CN" b="1" i="0" dirty="0">
                    <a:effectLst/>
                  </a:rPr>
                  <a:t>point-based instance predictor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g</a:t>
                </a:r>
                <a:r>
                  <a:rPr lang="en-US" altLang="zh-CN" b="1" i="0" dirty="0">
                    <a:effectLst/>
                  </a:rPr>
                  <a:t>roup-based object predict </a:t>
                </a:r>
                <a:r>
                  <a:rPr lang="en-US" altLang="zh-CN" i="0" dirty="0">
                    <a:effectLst/>
                  </a:rPr>
                  <a:t>without label assign and ball query</a:t>
                </a:r>
                <a:endParaRPr lang="en-US" altLang="zh-CN" b="1" i="0" dirty="0">
                  <a:effectLst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3C19119-8DB6-587C-9208-F2FF096FF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390" y="2778710"/>
                <a:ext cx="12023484" cy="3951916"/>
              </a:xfrm>
              <a:prstGeom prst="rect">
                <a:avLst/>
              </a:prstGeom>
              <a:blipFill>
                <a:blip r:embed="rId3"/>
                <a:stretch>
                  <a:fillRect l="-456" b="-15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6C295925-0CED-611D-E53A-5B8099E2B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118" y="238461"/>
            <a:ext cx="2995213" cy="18744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4EC90B7-91ED-2CF1-BEEB-BEB515319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995213" cy="254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3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AD42D9-59C1-CA19-8719-360D73FAA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784"/>
          <a:stretch/>
        </p:blipFill>
        <p:spPr>
          <a:xfrm>
            <a:off x="1792407" y="0"/>
            <a:ext cx="8780288" cy="21572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50134E1-2A08-332D-1E8F-D7D068B76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407" y="2276788"/>
            <a:ext cx="8550079" cy="182424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E7C7FCD-4B25-F4FA-6043-980CFD288B96}"/>
              </a:ext>
            </a:extLst>
          </p:cNvPr>
          <p:cNvSpPr txBox="1"/>
          <p:nvPr/>
        </p:nvSpPr>
        <p:spPr>
          <a:xfrm>
            <a:off x="266331" y="4220546"/>
            <a:ext cx="10866268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Instance Point Group: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b="1" dirty="0"/>
              <a:t>Classification and Voting</a:t>
            </a:r>
            <a:r>
              <a:rPr lang="en-US" altLang="zh-CN" dirty="0"/>
              <a:t>: vote the corresponding object center from foreground points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b="1" dirty="0"/>
              <a:t>Connected Components Labeling</a:t>
            </a:r>
            <a:r>
              <a:rPr lang="en-US" altLang="zh-CN" dirty="0"/>
              <a:t>: Two vertices are connected if their distance is smaller than a certain threshold, connected component in this graph can be viewed as an instance with same ID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Sparse Instance Recognition: feature extraction based </a:t>
            </a:r>
            <a:r>
              <a:rPr lang="en-US" altLang="zh-CN" b="1" dirty="0"/>
              <a:t>Dynamic Broadcast/Pooling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Group Correction: </a:t>
            </a:r>
            <a:r>
              <a:rPr lang="en-US" altLang="zh-CN" b="1" dirty="0"/>
              <a:t>correct id</a:t>
            </a:r>
            <a:r>
              <a:rPr lang="en-US" altLang="zh-CN" dirty="0"/>
              <a:t> based on proposals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932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A889459-21E3-5432-094D-00F66AE85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116" y="2218074"/>
            <a:ext cx="5266288" cy="22030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555043-D1C9-E56C-81B5-3B882595E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328"/>
            <a:ext cx="6680711" cy="469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02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155</Words>
  <Application>Microsoft Office PowerPoint</Application>
  <PresentationFormat>宽屏</PresentationFormat>
  <Paragraphs>14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fu jiahui</dc:creator>
  <cp:lastModifiedBy>fu jiahui</cp:lastModifiedBy>
  <cp:revision>106</cp:revision>
  <dcterms:created xsi:type="dcterms:W3CDTF">2022-07-28T02:45:27Z</dcterms:created>
  <dcterms:modified xsi:type="dcterms:W3CDTF">2022-07-28T08:02:57Z</dcterms:modified>
</cp:coreProperties>
</file>