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8" r:id="rId4"/>
    <p:sldId id="260" r:id="rId5"/>
    <p:sldId id="257" r:id="rId6"/>
    <p:sldId id="259" r:id="rId7"/>
    <p:sldId id="261" r:id="rId8"/>
    <p:sldId id="263" r:id="rId9"/>
    <p:sldId id="262" r:id="rId10"/>
    <p:sldId id="265" r:id="rId11"/>
    <p:sldId id="264" r:id="rId12"/>
    <p:sldId id="266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75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2.xml"/><Relationship Id="rId4" Type="http://schemas.openxmlformats.org/officeDocument/2006/relationships/image" Target="../media/image11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055" y="836295"/>
            <a:ext cx="7644765" cy="44354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15325" y="1604645"/>
            <a:ext cx="36664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Two-Stage Baselines Rely on First-Stage Performance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Some SGG Techniques for VG are not Effective for PSG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PSGFormer is an Unbiased PSG Model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PSGTR</a:t>
            </a:r>
            <a:r>
              <a:rPr lang="en-US" altLang="zh-CN"/>
              <a:t> </a:t>
            </a:r>
            <a:r>
              <a:rPr lang="zh-CN" altLang="en-US"/>
              <a:t>Obtains SOTA Results with Long Training Time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915" y="421005"/>
            <a:ext cx="6026785" cy="56870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6090" y="785495"/>
            <a:ext cx="3394075" cy="5169535"/>
          </a:xfrm>
        </p:spPr>
        <p:txBody>
          <a:bodyPr>
            <a:normAutofit fontScale="90000"/>
          </a:bodyPr>
          <a:p>
            <a:pPr algn="l">
              <a:lnSpc>
                <a:spcPts val="236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文章认为传统的scene graph generation (SGG)有很多缺陷。例如，当前数据集中bounding box-based labels通常包含诸如头发等冗余类，边界框无法达到像素级精度，遗漏了背景信息等。所以提出了PSG: 要求模型基于</a:t>
            </a:r>
            <a:r>
              <a:rPr lang="zh-CN" altLang="en-US" sz="20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全景分割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而不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是rigid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bounding boxes来生成场景图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https://github.com/Jingkang50/OpenPSG</a:t>
            </a:r>
            <a:endParaRPr lang="zh-CN" altLang="en-US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41140" y="596900"/>
            <a:ext cx="8023860" cy="542544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44855" y="916940"/>
            <a:ext cx="33686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Pr (G | I) = Pr (B, O, R | I)</a:t>
            </a:r>
            <a:endParaRPr lang="zh-CN" altLang="en-US"/>
          </a:p>
          <a:p>
            <a:r>
              <a:rPr lang="zh-CN" altLang="en-US"/>
              <a:t>Pr (G | I) = Pr (M, O, R | I)</a:t>
            </a:r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4113530" y="622935"/>
            <a:ext cx="8059420" cy="51993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768350" y="556260"/>
            <a:ext cx="77647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/>
              <a:t>基于COCO和VG创建了一个新的PSG数据集，共包含49k张注释良好的图像。遵循COCO的133个类的对象注释模式：包括80个</a:t>
            </a:r>
            <a:r>
              <a:rPr lang="zh-CN" altLang="en-US">
                <a:sym typeface="+mn-ea"/>
              </a:rPr>
              <a:t>thing classes</a:t>
            </a:r>
            <a:r>
              <a:rPr lang="zh-CN" altLang="en-US"/>
              <a:t>和53个stuff（背景）。为了构建谓词，对现有的基于VG的数据集进行了彻底的调查，总结了56个重叠最小和语义覆盖足够的谓词类。</a:t>
            </a:r>
            <a:endParaRPr lang="zh-CN" altLang="en-US"/>
          </a:p>
          <a:p>
            <a:pPr indent="0" algn="l">
              <a:buFont typeface="Arial" panose="020B0604020202020204" pitchFamily="34" charset="0"/>
              <a:buNone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810" y="2032635"/>
            <a:ext cx="7625715" cy="3927475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61975" y="328295"/>
            <a:ext cx="43719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/>
              <a:t>Baselines</a:t>
            </a:r>
            <a:endParaRPr lang="en-US" altLang="zh-CN" sz="2800"/>
          </a:p>
          <a:p>
            <a:r>
              <a:rPr lang="en-US" altLang="zh-CN" sz="2800"/>
              <a:t>Two-Stage PSG Baselines</a:t>
            </a:r>
            <a:endParaRPr lang="en-US" altLang="zh-CN" sz="2800"/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347663" y="1562100"/>
            <a:ext cx="11496675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45" y="5297805"/>
            <a:ext cx="5852160" cy="472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61975" y="328295"/>
            <a:ext cx="607314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/>
              <a:t>Baselines</a:t>
            </a:r>
            <a:endParaRPr lang="en-US" altLang="zh-CN" sz="2800"/>
          </a:p>
          <a:p>
            <a:pPr algn="l"/>
            <a:r>
              <a:rPr lang="en-US" altLang="zh-CN" sz="2800"/>
              <a:t>A One-Stage PSG Baseline - PSGTR</a:t>
            </a:r>
            <a:endParaRPr lang="en-US" altLang="zh-CN" sz="2800"/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704850" y="1838325"/>
            <a:ext cx="10782300" cy="304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3880" y="3680460"/>
            <a:ext cx="3444240" cy="91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330" y="2672715"/>
            <a:ext cx="7292340" cy="769620"/>
          </a:xfrm>
          <a:prstGeom prst="rect">
            <a:avLst/>
          </a:prstGeom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295275"/>
            <a:ext cx="7113270" cy="2011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330" y="4762500"/>
            <a:ext cx="7170420" cy="10668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61975" y="328295"/>
            <a:ext cx="820483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/>
              <a:t>Baselines</a:t>
            </a:r>
            <a:endParaRPr lang="en-US" altLang="zh-CN" sz="2800"/>
          </a:p>
          <a:p>
            <a:pPr algn="l"/>
            <a:r>
              <a:rPr lang="en-US" altLang="zh-CN" sz="2800"/>
              <a:t>Alternative One-Stage PSG Baseline - PSGFormer</a:t>
            </a:r>
            <a:endParaRPr lang="en-US" altLang="zh-CN" sz="2800"/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1557655"/>
            <a:ext cx="10568305" cy="32740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0430" y="5352415"/>
            <a:ext cx="5808980" cy="864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20" y="3993515"/>
            <a:ext cx="6676390" cy="661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960" y="4688205"/>
            <a:ext cx="4957445" cy="443865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0" y="614680"/>
            <a:ext cx="9206230" cy="28517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PLACING_PICTURE_USER_VIEWPORT" val="{&quot;height&quot;:8544,&quot;width&quot;:12636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COMMONDATA" val="eyJoZGlkIjoiNjc5ZWQ4NGVjMmY4NzlhOGUyZjkxNmZmZGYxN2YzOT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WPS 演示</Application>
  <PresentationFormat>宽屏</PresentationFormat>
  <Paragraphs>47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ZYG</cp:lastModifiedBy>
  <cp:revision>152</cp:revision>
  <dcterms:created xsi:type="dcterms:W3CDTF">2019-06-19T02:08:00Z</dcterms:created>
  <dcterms:modified xsi:type="dcterms:W3CDTF">2022-07-28T06:29:40Z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2CCFF3F8D95345A49FE1CEE338155E9C</vt:lpwstr>
  </property>
</Properties>
</file>