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2" r:id="rId4"/>
    <p:sldId id="263" r:id="rId5"/>
    <p:sldId id="268" r:id="rId6"/>
    <p:sldId id="260" r:id="rId7"/>
    <p:sldId id="269" r:id="rId8"/>
    <p:sldId id="267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72"/>
  </p:normalViewPr>
  <p:slideViewPr>
    <p:cSldViewPr snapToGrid="0">
      <p:cViewPr varScale="1">
        <p:scale>
          <a:sx n="142" d="100"/>
          <a:sy n="142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EA24-A242-3A46-BE17-1F550E6733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D4027-42F2-1349-89AD-D2E51CF404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045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D4027-42F2-1349-89AD-D2E51CF4042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22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C218-19BE-026F-1DC5-371F75077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FBCEC5-DB3F-BD7C-BF1D-FBC74A8C1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ACFD4-F47D-8033-CC1E-13D11F80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311CEF-24BF-31C1-28A6-E775CC84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B39379-F9F9-0B2F-C82B-C8EBA7B3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22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9DCD1-2D09-D662-348B-D824EE2D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0282BA-1F2A-F653-10CD-8A8913A5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831B83-7BF9-B00E-BDC3-66BA4F3E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CA85E-FD44-3640-0772-2B5F9849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9F9C2-1DDD-F493-BA69-C94D95CE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849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D36A6A-99C8-31B8-6ABC-8566A5294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F099C1-34B0-B2EC-0CD3-39E8DC93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352665-CAF5-3CF7-047E-7AC8C29B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4E563E-1D8F-83E8-1A41-763BA73A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D5E2-C01D-629F-40EE-92B0F473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458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BFC1B3-410E-FB14-1DC1-4FC68F2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60EBEB-3B99-25C1-97B5-355F729D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B2DFF2-83B9-7C7E-A7A5-E56A3757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E9F822-5EC2-268C-57C6-A261F0B0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3D9D02-F248-EA41-1197-B60A4F9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412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7FE58-DBE3-3F74-BC6C-C70CAE9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9FAAC-3167-FD30-1E25-1A076CF9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D7AEE-5A48-F07C-63FE-81C97FCB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C5777-772B-CF3F-69CE-2245A4CE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52BAAE-400E-7CB8-D1F4-E96F74C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14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41814-06C2-4DFC-CB0B-7D0B820F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5FA8D-0758-1A02-0001-29DAB89A0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5CF0AB-F8FF-906D-4779-048083AD1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51FB46-3AB9-8879-6176-937054AA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31FDF2-494C-4FD2-616D-5F06E3BB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DA36FE-E4A3-E99A-1890-FED76ADB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110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54110-3607-E50A-2F15-FAB1BDA1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5D68C-DA05-0348-A933-DF7C2BED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9A811F-0B41-E187-8D2B-3301196FD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DFD00A-4FE9-623D-C5BC-75B0662A9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FAA7D4-D41D-A39E-F2DD-41750DA3F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5C9E06-02A5-89C7-43C6-131659A6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04FCBE-52FF-DB58-89CD-3204C8B2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DE47BB-F089-A403-B420-084D8796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6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0739D-6CC9-C7B4-CBBF-CB81E6F5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EEA230-01B0-0050-D61E-F973DE84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F5C5CA-DB68-0D1A-F402-9BC3592A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2D7E11-D73F-BE84-6390-53D2B993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345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493C3FC-298C-86E5-7280-69230A74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F0A7AA-2F17-AF87-6691-F4B7A081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36AF47-90C2-C614-E685-53AB5732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391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BF002-503A-3FF7-EDF6-AF1781D5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446BDF-01B2-F68C-65EF-67CC9273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84DD69-7A7A-5B81-5F5A-812A78BA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CF1210-B962-9047-1E64-EDB78769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8E6B03-A2CE-9AA8-BA71-7B50C2A6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367A4B-76AE-0CA5-20AC-6DF4598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400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595B0-0612-DCF8-7D68-094249E2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CB86FB-D7DC-6D99-9A63-27C590D31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010F47-40D5-ABFC-2B5E-273A3A65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E7052A-C6DF-258C-936C-F227EFB8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20646E-3332-47A7-4D5B-C35D4BA9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CB9A09-0F46-F1DC-A8E0-9F156F64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298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2A5D25-535D-2EF9-2863-CBC2524B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5B569A-E9CA-0CB6-38A0-0C2F552E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898A3A-A2AC-A2BB-42C1-D84AC7636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FCBB-12CA-9A46-9386-2D54D77BA2C2}" type="datetimeFigureOut">
              <a:rPr kumimoji="1" lang="zh-CN" altLang="en-US" smtClean="0"/>
              <a:t>2022/7/25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DEA9C7-27C0-1F3A-1E5C-7B83C4F49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956E0-4EC1-2C9D-90CD-5B51C361D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2C1E7-037D-F04F-BCCE-3767938ABFA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985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440B6EB-DA65-2245-CBF6-876409CAED0B}"/>
              </a:ext>
            </a:extLst>
          </p:cNvPr>
          <p:cNvSpPr txBox="1"/>
          <p:nvPr/>
        </p:nvSpPr>
        <p:spPr>
          <a:xfrm>
            <a:off x="262645" y="23346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STHupo" panose="02010800040101010101" pitchFamily="2" charset="-122"/>
                <a:ea typeface="STHupo" panose="02010800040101010101" pitchFamily="2" charset="-122"/>
              </a:rPr>
              <a:t>CVPR</a:t>
            </a:r>
            <a:r>
              <a:rPr kumimoji="1" lang="zh-CN" altLang="en-US" dirty="0">
                <a:latin typeface="STHupo" panose="02010800040101010101" pitchFamily="2" charset="-122"/>
                <a:ea typeface="STHupo" panose="02010800040101010101" pitchFamily="2" charset="-122"/>
              </a:rPr>
              <a:t> </a:t>
            </a:r>
            <a:r>
              <a:rPr kumimoji="1" lang="en-US" altLang="zh-CN" dirty="0">
                <a:latin typeface="STHupo" panose="02010800040101010101" pitchFamily="2" charset="-122"/>
                <a:ea typeface="STHupo" panose="02010800040101010101" pitchFamily="2" charset="-122"/>
              </a:rPr>
              <a:t>‘22</a:t>
            </a:r>
            <a:endParaRPr kumimoji="1" lang="zh-CN" altLang="en-US" dirty="0">
              <a:latin typeface="STHupo" panose="02010800040101010101" pitchFamily="2" charset="-122"/>
              <a:ea typeface="STHupo" panose="0201080004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BE013B7-3857-64BB-8C2C-8F2DC14B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371"/>
            <a:ext cx="12192000" cy="31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53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dirty="0"/>
              <a:t>Method</a:t>
            </a:r>
            <a:endParaRPr kumimoji="1"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B25DF0-7673-AA86-BA2A-9F8560DE4B19}"/>
              </a:ext>
            </a:extLst>
          </p:cNvPr>
          <p:cNvSpPr txBox="1"/>
          <p:nvPr/>
        </p:nvSpPr>
        <p:spPr>
          <a:xfrm>
            <a:off x="367773" y="3336344"/>
            <a:ext cx="6099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Problem formulation </a:t>
            </a:r>
            <a:r>
              <a:rPr lang="zh-CN" altLang="en-US" b="0" i="0" dirty="0">
                <a:effectLst/>
                <a:latin typeface="Arial" panose="020B0604020202020204" pitchFamily="34" charset="0"/>
              </a:rPr>
              <a:t>：</a:t>
            </a:r>
            <a:r>
              <a:rPr lang="en" altLang="zh-CN" dirty="0"/>
              <a:t> IVIF has to generate an image that</a:t>
            </a:r>
            <a:r>
              <a:rPr lang="zh-CN" altLang="en-US" dirty="0"/>
              <a:t> </a:t>
            </a:r>
            <a:r>
              <a:rPr lang="en" altLang="zh-CN" dirty="0"/>
              <a:t>benefits</a:t>
            </a:r>
            <a:r>
              <a:rPr lang="zh-CN" altLang="en-US" dirty="0"/>
              <a:t> </a:t>
            </a:r>
            <a:r>
              <a:rPr lang="en" altLang="zh-CN" dirty="0"/>
              <a:t>both visual inspection and computer perception</a:t>
            </a:r>
            <a:endParaRPr lang="en-US" altLang="zh-CN" b="0" i="0" dirty="0">
              <a:effectLst/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8CDFEFD-F0EF-5DD8-CA5C-D9BEB11B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53" y="4156581"/>
            <a:ext cx="5524357" cy="112951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AACF18-74E8-2581-12CE-F22BCDEC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92" y="1724288"/>
            <a:ext cx="5671225" cy="41474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88F1638-8E60-500C-F40C-DCAABD46E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53" y="5286096"/>
            <a:ext cx="5434720" cy="634793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9AF75BCB-ABBD-24D4-76B9-71348D64D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84" y="1847120"/>
            <a:ext cx="5862417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/>
              <a:t>Motivation:</a:t>
            </a:r>
            <a:r>
              <a:rPr lang="en" altLang="zh-CN" sz="1800" dirty="0"/>
              <a:t>Previous approaches discover commons underlying the two modalities and fuse upon the common space either by iterative optimization or deep networks. </a:t>
            </a:r>
          </a:p>
        </p:txBody>
      </p:sp>
    </p:spTree>
    <p:extLst>
      <p:ext uri="{BB962C8B-B14F-4D97-AF65-F5344CB8AC3E}">
        <p14:creationId xmlns:p14="http://schemas.microsoft.com/office/powerpoint/2010/main" val="227091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16E89F-82BA-E43E-256A-5113EACFD68A}"/>
              </a:ext>
            </a:extLst>
          </p:cNvPr>
          <p:cNvSpPr txBox="1"/>
          <p:nvPr/>
        </p:nvSpPr>
        <p:spPr>
          <a:xfrm>
            <a:off x="390727" y="922792"/>
            <a:ext cx="6099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Target-aware dual adversarial network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en" altLang="zh-CN" dirty="0"/>
              <a:t>Typically, the infrared</a:t>
            </a:r>
            <a:r>
              <a:rPr lang="zh-CN" altLang="en-US" dirty="0"/>
              <a:t> </a:t>
            </a:r>
            <a:r>
              <a:rPr lang="en" altLang="zh-CN" dirty="0"/>
              <a:t>highlights distinct structures of targets while the visible provides textural details of background.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E66831-2C97-9B0B-1CC0-8364F67D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44" y="2187467"/>
            <a:ext cx="10325834" cy="43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16E89F-82BA-E43E-256A-5113EACFD68A}"/>
              </a:ext>
            </a:extLst>
          </p:cNvPr>
          <p:cNvSpPr txBox="1"/>
          <p:nvPr/>
        </p:nvSpPr>
        <p:spPr>
          <a:xfrm>
            <a:off x="390727" y="922792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</a:rPr>
              <a:t>Generator</a:t>
            </a:r>
            <a:r>
              <a:rPr lang="en" altLang="zh-CN" b="0" i="0" dirty="0">
                <a:effectLst/>
                <a:latin typeface="Arial" panose="020B0604020202020204" pitchFamily="34" charset="0"/>
              </a:rPr>
              <a:t>: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2F2743-B341-F931-BD2B-BBA0DEF7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03" y="1406138"/>
            <a:ext cx="5172040" cy="4701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D43AC7-0557-B0A8-A229-8EB4FA530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85" y="2388630"/>
            <a:ext cx="5039162" cy="37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A057FE-2C51-4C8D-3650-00C249E26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30" y="1905704"/>
            <a:ext cx="4885840" cy="4804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B09C0E-C1A2-62AC-3675-DF2A30EAFC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96" b="8871"/>
          <a:stretch/>
        </p:blipFill>
        <p:spPr>
          <a:xfrm>
            <a:off x="1075363" y="2779448"/>
            <a:ext cx="2974434" cy="5466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B0B0934-B03B-6F77-1D1D-2BCF03672586}"/>
              </a:ext>
            </a:extLst>
          </p:cNvPr>
          <p:cNvSpPr txBox="1"/>
          <p:nvPr/>
        </p:nvSpPr>
        <p:spPr>
          <a:xfrm>
            <a:off x="390727" y="327089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0" i="0" dirty="0">
                <a:effectLst/>
                <a:latin typeface="Arial" panose="020B0604020202020204" pitchFamily="34" charset="0"/>
              </a:rPr>
              <a:t>Target and detail discriminators: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880E23B-E6EB-5A9A-23EB-700BAC154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03" y="3719447"/>
            <a:ext cx="5576799" cy="14485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091FD8-F912-5F4E-FC45-43E89F021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84" y="3719448"/>
            <a:ext cx="3594100" cy="4191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82C68C-476D-A8D9-0133-6EA6011FCE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7084" y="4443707"/>
            <a:ext cx="4440695" cy="2891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EEBFD8-7464-EE32-0AF1-B4BC281909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363" y="5807196"/>
            <a:ext cx="3848100" cy="5207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8E40A0B-BFE6-D1C3-7288-2D1BBB5470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7870" y="5618990"/>
            <a:ext cx="5194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Method</a:t>
            </a:r>
            <a:endParaRPr kumimoji="1" lang="zh-CN" altLang="en-US" sz="24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8E40A0B-BFE6-D1C3-7288-2D1BBB547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36" y="4046932"/>
            <a:ext cx="5194300" cy="1016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794A2C6-8C19-B517-397B-5258BAFC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200" y="2061768"/>
            <a:ext cx="8737600" cy="1498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C4C0365-76D5-03B2-799F-0209516F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5425286"/>
            <a:ext cx="7505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Experiment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56FE83-81F4-8E25-19CE-E2FA2338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681"/>
            <a:ext cx="12192000" cy="24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6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Experiment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35F0F6-B296-F809-D628-A75D72A5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8" y="1163280"/>
            <a:ext cx="11866652" cy="48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Experiment</a:t>
            </a:r>
            <a:endParaRPr kumimoji="1" lang="zh-CN" altLang="en-US" sz="2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F9B7751-D942-7766-EE25-754733783865}"/>
              </a:ext>
            </a:extLst>
          </p:cNvPr>
          <p:cNvSpPr txBox="1"/>
          <p:nvPr/>
        </p:nvSpPr>
        <p:spPr>
          <a:xfrm>
            <a:off x="390727" y="99724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b="1" dirty="0"/>
              <a:t>Ablation Study</a:t>
            </a:r>
            <a:r>
              <a:rPr lang="zh-CN" altLang="en-US" b="1" i="0" dirty="0">
                <a:effectLst/>
                <a:latin typeface="Arial" panose="020B0604020202020204" pitchFamily="34" charset="0"/>
              </a:rPr>
              <a:t>：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72DF7F-925F-E0A5-F0D2-0E526FC1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1" y="1479877"/>
            <a:ext cx="11609798" cy="47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0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1415C-913E-154D-126D-7F158DCE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7" y="287304"/>
            <a:ext cx="10515600" cy="510364"/>
          </a:xfrm>
        </p:spPr>
        <p:txBody>
          <a:bodyPr>
            <a:normAutofit/>
          </a:bodyPr>
          <a:lstStyle/>
          <a:p>
            <a:r>
              <a:rPr kumimoji="1" lang="en-US" altLang="zh-CN" sz="2400" b="1" dirty="0"/>
              <a:t>Benchmark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F6079-F3DE-53AE-403B-F76048AF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71" y="3997734"/>
            <a:ext cx="6830873" cy="25729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5599157-D284-83D4-50C2-929A1DF8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629"/>
            <a:ext cx="12192000" cy="29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86</Words>
  <Application>Microsoft Macintosh PowerPoint</Application>
  <PresentationFormat>宽屏</PresentationFormat>
  <Paragraphs>17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STHupo</vt:lpstr>
      <vt:lpstr>Arial</vt:lpstr>
      <vt:lpstr>Office 主题​​</vt:lpstr>
      <vt:lpstr>PowerPoint 演示文稿</vt:lpstr>
      <vt:lpstr>Method</vt:lpstr>
      <vt:lpstr>Method</vt:lpstr>
      <vt:lpstr>Method</vt:lpstr>
      <vt:lpstr>Method</vt:lpstr>
      <vt:lpstr>Experiment</vt:lpstr>
      <vt:lpstr>Experiment</vt:lpstr>
      <vt:lpstr>Experiment</vt:lpstr>
      <vt:lpstr>Benchmark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7</cp:revision>
  <dcterms:created xsi:type="dcterms:W3CDTF">2022-07-25T04:40:48Z</dcterms:created>
  <dcterms:modified xsi:type="dcterms:W3CDTF">2022-07-25T11:31:12Z</dcterms:modified>
</cp:coreProperties>
</file>