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2" r:id="rId2"/>
    <p:sldId id="293" r:id="rId3"/>
    <p:sldId id="305" r:id="rId4"/>
    <p:sldId id="306" r:id="rId5"/>
    <p:sldId id="307" r:id="rId6"/>
    <p:sldId id="308" r:id="rId7"/>
    <p:sldId id="309" r:id="rId8"/>
    <p:sldId id="310" r:id="rId9"/>
    <p:sldId id="30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660"/>
  </p:normalViewPr>
  <p:slideViewPr>
    <p:cSldViewPr snapToGrid="0">
      <p:cViewPr>
        <p:scale>
          <a:sx n="100" d="100"/>
          <a:sy n="100" d="100"/>
        </p:scale>
        <p:origin x="-57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8934C-61EF-4782-ACF0-43BCD9FF1147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9AD1E-F5CD-4113-893F-3B85BAC4C2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0172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6340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2961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403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3902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463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097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3488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7278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4502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170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775C-8AA6-463C-AD45-E111C55672FE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14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775C-8AA6-463C-AD45-E111C55672FE}" type="datetimeFigureOut">
              <a:rPr lang="zh-CN" altLang="en-US" smtClean="0"/>
              <a:pPr/>
              <a:t>2022/7/10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7577-852A-4D75-B256-DFE84AB26D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869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803" y="5857252"/>
            <a:ext cx="1597488" cy="485140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6" tIns="54423" rIns="108846" bIns="544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2200" dirty="0">
                <a:latin typeface="Liberation Sans" pitchFamily="18"/>
                <a:ea typeface="Noto Sans CJK SC" pitchFamily="2"/>
                <a:cs typeface="Noto Sans CJK SC" pitchFamily="2"/>
              </a:rPr>
              <a:t>CVPR2022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76" y="2224462"/>
            <a:ext cx="12115983" cy="21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768" y="3520605"/>
            <a:ext cx="6154616" cy="29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2360" y="899052"/>
            <a:ext cx="10200587" cy="2399767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6" tIns="54423" rIns="108846" bIns="544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Motivation</a:t>
            </a:r>
            <a:r>
              <a:rPr lang="zh-CN" altLang="en-US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：</a:t>
            </a:r>
            <a:endParaRPr lang="en-US" altLang="zh-CN" sz="2200" dirty="0" smtClean="0"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  <a:p>
            <a:pPr hangingPunct="0"/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1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.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Cross-correlation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used in Siamese trackers is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not effective to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explore the semantic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information.</a:t>
            </a:r>
          </a:p>
          <a:p>
            <a:pPr hangingPunct="0"/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2.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 Pixel-level attention ignore the integrity of object.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 </a:t>
            </a:r>
          </a:p>
          <a:p>
            <a:pPr hangingPunct="0"/>
            <a:endParaRPr lang="en-US" altLang="zh-CN" sz="2200" dirty="0" smtClean="0"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  <a:p>
            <a:pPr hangingPunct="0">
              <a:buNone/>
            </a:pP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Method:</a:t>
            </a:r>
          </a:p>
          <a:p>
            <a:pPr hangingPunct="0"/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Use window-level Attention in matching step of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Siamese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tracker.</a:t>
            </a:r>
            <a:endParaRPr lang="en-US" altLang="zh-CN" sz="2200" dirty="0" smtClean="0"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331" y="4594911"/>
            <a:ext cx="11482754" cy="1869365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6" tIns="54423" rIns="108846" bIns="544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1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.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Multi-scale. A head corresponds a scale partition, (1, 2, 4, 8).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2. Cyclic shifts. To increase and unify the outputs of head, also can preserve positional info.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3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. Spatially regularized attention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mask. To penalty the large shifts.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4. Computation optimization.</a:t>
            </a:r>
            <a:endParaRPr lang="en-US" altLang="zh-CN" sz="2200" dirty="0" smtClean="0"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171" y="115074"/>
            <a:ext cx="11302468" cy="43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882" y="1985061"/>
            <a:ext cx="1987794" cy="434357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6" tIns="54423" rIns="108846" bIns="544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The </a:t>
            </a:r>
            <a:r>
              <a:rPr lang="en-US" altLang="zh-CN" sz="2200" i="1" dirty="0" err="1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i</a:t>
            </a:r>
            <a:r>
              <a:rPr lang="en-US" altLang="zh-CN" sz="2200" dirty="0" err="1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-th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 head</a:t>
            </a:r>
            <a:endParaRPr lang="en-US" altLang="zh-CN" sz="2200" dirty="0" smtClean="0"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00" r="17224" b="3076"/>
          <a:stretch>
            <a:fillRect/>
          </a:stretch>
        </p:blipFill>
        <p:spPr bwMode="auto">
          <a:xfrm>
            <a:off x="3162299" y="1295400"/>
            <a:ext cx="9053474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1357314"/>
            <a:ext cx="2113377" cy="36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" y="2786064"/>
            <a:ext cx="1023305" cy="29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826" y="3348039"/>
            <a:ext cx="2082068" cy="41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964" y="3971925"/>
            <a:ext cx="2481261" cy="45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689" y="4624389"/>
            <a:ext cx="1886385" cy="3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" y="5700715"/>
            <a:ext cx="4363975" cy="31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10189" y="5716559"/>
            <a:ext cx="3471862" cy="93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45831" y="365811"/>
            <a:ext cx="11482754" cy="434357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6" tIns="54423" rIns="108846" bIns="544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1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.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Multi-scale. A head corresponds a scale partition, (1, 2, 4, 8,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1, 2, 4,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8).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681" y="270561"/>
            <a:ext cx="11482754" cy="434357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6" tIns="54423" rIns="108846" bIns="544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2. Cyclic shifts. To increase and unify the outputs of head, also can preserve positional info.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3090863"/>
            <a:ext cx="37623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914400"/>
            <a:ext cx="68961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831" y="299136"/>
            <a:ext cx="11482754" cy="434357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6" tIns="54423" rIns="108846" bIns="544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3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. Spatially regularized attention </a:t>
            </a: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mask. To penalty the large shifts.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5" y="1395413"/>
            <a:ext cx="5172075" cy="55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2747963"/>
            <a:ext cx="660608" cy="68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825" y="956602"/>
            <a:ext cx="4619625" cy="314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 flipH="1">
            <a:off x="6486525" y="2066925"/>
            <a:ext cx="9525" cy="5619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3456" y="4242486"/>
            <a:ext cx="4226169" cy="434357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6" tIns="54423" rIns="108846" bIns="544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4. Computation optimization.</a:t>
            </a:r>
            <a:endParaRPr lang="en-US" altLang="zh-CN" sz="2200" dirty="0" smtClean="0"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0406" y="2137461"/>
            <a:ext cx="1368669" cy="434357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6" tIns="54423" rIns="108846" bIns="544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2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 add to</a:t>
            </a:r>
            <a:endParaRPr lang="en-US" altLang="zh-CN" sz="2200" dirty="0" smtClean="0"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431" y="4766361"/>
            <a:ext cx="8902944" cy="1391029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6" tIns="54423" rIns="108846" bIns="544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) eliminating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the cyclic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shifts of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Query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ii) halving the duplicated shifting periods </a:t>
            </a:r>
            <a:endParaRPr lang="en-US" altLang="zh-CN" sz="22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(iii) 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adopting the programming optimization for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matrix translation</a:t>
            </a:r>
            <a:endParaRPr lang="en-US" altLang="zh-CN" sz="2200" dirty="0" smtClean="0"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90932"/>
            <a:ext cx="9944100" cy="53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60281" y="5709336"/>
            <a:ext cx="9455394" cy="640824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6" tIns="54423" rIns="108846" bIns="544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altLang="zh-CN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OSTrack-384   eccv22   70.7                 71.1                             83.9                             73.7</a:t>
            </a:r>
          </a:p>
          <a:p>
            <a:pPr hangingPunct="0">
              <a:buNone/>
            </a:pPr>
            <a:r>
              <a:rPr lang="en-US" altLang="zh-CN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OSTrack-256       ---       68.3                 69.1                            83.1                              71.0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881" y="356286"/>
            <a:ext cx="9455394" cy="463788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46" tIns="54423" rIns="108846" bIns="544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altLang="zh-CN" sz="2400" dirty="0" smtClean="0">
                <a:latin typeface="Times New Roman" pitchFamily="18" charset="0"/>
                <a:ea typeface="Noto Sans CJK SC" pitchFamily="2"/>
                <a:cs typeface="Times New Roman" pitchFamily="18" charset="0"/>
              </a:rPr>
              <a:t>Ablation Study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9" y="1748453"/>
            <a:ext cx="5495766" cy="345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3312"/>
            <a:ext cx="5444616" cy="289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850" y="3379910"/>
            <a:ext cx="5467349" cy="31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864" y="0"/>
            <a:ext cx="5583354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213</Words>
  <Application>Microsoft Office PowerPoint</Application>
  <PresentationFormat>自定义</PresentationFormat>
  <Paragraphs>23</Paragraphs>
  <Slides>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Windows 用户</cp:lastModifiedBy>
  <cp:revision>93</cp:revision>
  <dcterms:created xsi:type="dcterms:W3CDTF">2022-03-16T03:03:00Z</dcterms:created>
  <dcterms:modified xsi:type="dcterms:W3CDTF">2022-07-10T15:06:25Z</dcterms:modified>
</cp:coreProperties>
</file>