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5" r:id="rId4"/>
    <p:sldId id="268" r:id="rId5"/>
    <p:sldId id="266" r:id="rId6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7A8D-D66A-CFF8-E4F1-1A30E2FCF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77A90-2748-500D-83B7-7A4A68017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2B2F5-284B-0117-CD3A-CA4612DA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9A797-3FB8-70AD-CB23-9AE1EBE9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8AF71-970F-7851-BADD-76D3066F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9237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8B06-E921-A25B-E365-3623CCC9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06C46-2A7F-4CB4-3C31-A06A35427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D8B9-0F39-FA4D-0F4B-AA2F3DEB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F6D20-3334-7319-87F3-4C0A3E43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BF551-45E6-E966-5377-86C9F197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054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7785E-1B2A-A7C3-B52B-5B9AE9A02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548F0-CB48-EF22-A208-061BEEBE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4FEF8-373D-9CF0-7F34-949877D0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C6CB0-DAA3-4979-AD0D-B8310124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81D83-480A-441E-F097-1112AD94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1137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1440-7D3B-8C06-6E5A-D1F30E6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3E87-E94C-C5EA-CCC4-7E0AF0D9D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B4770-5965-9CA1-6A4B-3B98EE3D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89B7C-5095-BAE5-427E-E091A6BB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3510-6269-FA72-F12A-030D15A9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5034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130F-3198-BA14-17F1-F41B98C7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01DA0-69D2-18C5-FD2F-71AC0ACDD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B869-2A95-0705-EA2E-F58A92E0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F1F93-1427-C255-35C3-BDC1C1B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35AA-1E67-A14D-F5FB-AE82D948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3889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B975-8FB9-FB50-A2DA-9D290AF2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CB4-8578-2AAC-D4E7-4F65D1AA5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43BB4-CBDD-2584-112F-9E926BEA7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654F6-4F39-52E9-1DCB-6414BD5C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2863B-7993-2DA3-0B80-5B2113FA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A7CF8-9598-476A-AE9C-1A86E306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46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3F2B-F815-4073-38D4-B47C313B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1B6A2-AA7C-7648-D5CF-82DFC7D8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136FB-BDCB-D2BB-A8E4-13B945073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5B843-D2A4-677B-F97F-9E91E732D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DA5EA-0461-3A1D-C826-4C6DD6849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2732D-5550-30EF-5B2C-D647B4E0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6AA53-6273-C7A2-B0C0-54CA0C05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2399E-3A36-725A-91BD-CD7B72E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2369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3358-2904-9D8C-3A54-B2162A09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9B9D6-3E1E-E885-DEA3-1FB24BB2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7797D-93D0-F607-6685-18185808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627A0-111B-99E9-B497-72F39637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6595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3F137-1E32-F43E-B06B-30B72789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A1910-2E0A-65B5-6F04-FD1FDC9E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0DB81-7F1F-0334-22AB-118FA57B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0545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198D-E360-51A5-05EF-05CC07E2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6CF0-1C43-9C09-3AD8-8FD80C88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A47D7-8AB5-6485-B406-9008A3EBE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792D9-8040-58F1-BBF9-3D71C0EC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AAC1-8D71-B38F-372B-6E1A55EF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100BB-C36A-EA75-785B-114FE250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545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38C4-1D8B-87CE-EF2F-39639D84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3D33-02BE-97D7-03F3-96E24F9DF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37F73-B6D6-CA09-E5DC-65DC43E6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62581-5AFB-459D-F73C-27161CBA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FE5C0-5779-9DD1-F65A-CA30E909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11E26-01DF-EB76-F071-FA70DFC9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299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40CA5-21AA-FF4C-2C8E-98B973AA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90F3D-FD89-29E7-77A1-D662B517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19FAA-3F3C-B20A-22B9-5CD34B1F6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E954-979E-4347-9690-979161409829}" type="datetimeFigureOut">
              <a:rPr lang="en-CN" smtClean="0"/>
              <a:t>2022/7/5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D16A-D9AA-B48C-70B8-7A1392550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5743-AE2B-3412-7074-FF2997AD8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8C46-D3D8-AC46-B329-173E6F6C15D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569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3F806-B384-84E0-FA4A-79F86D4E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1797050"/>
            <a:ext cx="121031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E81C-3557-8014-B236-7B4F7A11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Object detection as grounding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B25240-17AF-A942-5084-EFFB60602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343944"/>
            <a:ext cx="6248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0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435F-EFC4-1693-EE3B-F15F60ED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0082F3-51CC-5910-DA75-4D9BCF947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2083594"/>
            <a:ext cx="9779000" cy="383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55AC9-D7F0-8A6E-2016-2E50895603F1}"/>
              </a:ext>
            </a:extLst>
          </p:cNvPr>
          <p:cNvSpPr txBox="1"/>
          <p:nvPr/>
        </p:nvSpPr>
        <p:spPr>
          <a:xfrm>
            <a:off x="85725" y="384333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5027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2C44-AE5B-9C16-3098-A8CEE7C6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Fusion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3D4987-0AFF-F76F-2B8D-F742429F3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450" y="2613819"/>
            <a:ext cx="6007100" cy="134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CEF8B-42AD-1DD5-A1E1-440EE2E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50" y="3960019"/>
            <a:ext cx="61849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4077-2634-FE96-1738-C9D6073A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Experiment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198010-3F1C-9C5A-328E-520E9393A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96" y="1825625"/>
            <a:ext cx="78324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Object detection as grounding</vt:lpstr>
      <vt:lpstr>Framework</vt:lpstr>
      <vt:lpstr>Fusion</vt:lpstr>
      <vt:lpstr>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Luting</dc:creator>
  <cp:lastModifiedBy>Wang Luting</cp:lastModifiedBy>
  <cp:revision>2</cp:revision>
  <dcterms:created xsi:type="dcterms:W3CDTF">2022-07-05T06:59:31Z</dcterms:created>
  <dcterms:modified xsi:type="dcterms:W3CDTF">2022-07-05T08:43:41Z</dcterms:modified>
</cp:coreProperties>
</file>