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652E9-29F8-1596-3AAE-84A9E713E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B1616D8-2430-D190-255D-E6CD2BB44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4D3989-A92E-E60D-9A17-18F44CB31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74C2C7-D85C-74AF-1674-54DEA5F1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09D665-0BEB-AAC6-5EE0-20275E07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145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D4CFDD-8D53-1A4A-A3E6-F6AB309E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0A0306-AA1E-4662-0AE2-5E0681C38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D1C246-2661-85D4-6D01-1CBDFAA0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D9E90D-676A-1BE4-32D6-A8BE4865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EB0552-C062-D3B5-1788-769E1581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523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0787C1-622D-876C-C8E8-4474AF171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99278-89C4-190E-1B3D-10E6ADD8F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8A4D38-D664-70DD-1F02-91D751A6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D07161-DCDD-37CC-A83F-36FD207D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9D182-C672-738A-C431-C30DBC05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66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24839-7692-7354-0466-1385E539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ACC06C-A4BE-5505-E52D-74D4A241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DC2A8B-6839-0241-0BCF-110A99C3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DE2D71-C57C-F0B7-142D-6780E02E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94D2B8-C160-0CA0-9583-F9EB50AB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306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801139-DF4C-F6D4-677C-9B0371F1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4A232B-0158-821F-9A61-38B26AB7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051FCF-70E0-37CA-38E8-561AFA48C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433C6F-4456-A01F-DF7A-77E932656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5AB570-E784-1B45-30A8-461E243B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39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3E124A-88F0-9A49-B86E-B99B55AF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D0D68D-6738-1800-8314-1E15D6203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2677D2-7DA9-ED18-AC2D-BD0E1A9F0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94688E-0D51-3C69-1717-69504F75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6F4DDA-71E5-777F-F335-686CD30B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1EA135-1DF0-46FB-2BF2-0E994767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1280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AC33D-F48A-4DA2-FDA5-6F3D89A1E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44A6A6-4638-3DA8-A058-32CF84847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E4C283-7179-805C-9DDF-92B35B27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ED67DC3-E499-8274-34A2-87950ABE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3E29635-BE59-795E-FCB3-383315295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F1CF56-7392-B616-4D1E-282638DF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82BF82-727D-BEC9-E54E-2A75E1FC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A617B7-076D-300C-61CF-ADAB2397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630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A3BAA-B9DF-DB7B-5A85-8F31A31F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5837BC-A6B4-2CB0-9AF1-99752198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F5607D-C291-CB90-E691-9C541689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76BA9-2DB9-928F-00BD-D276A925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501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8B71D8-10E7-43FD-934D-35ED38C2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968CFD-BEF1-B088-BEF6-9C15AC188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952D44-B50B-C3BE-C2EE-473D3724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402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68AE7F-3E01-8AAB-9945-444F2CEC3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96DA0E-7F5E-F8D7-91A5-C8EBFF30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380955-892A-16E9-3C49-E5668EA341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84EF2F-1FE6-9A06-DE00-B47D7A1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9B60A9-E37F-4096-52DA-5C548AD7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620F1D4-16C1-9283-555B-5C58C550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829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1511C-17C1-8E0E-5C8D-39773655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E59252-0968-1B1A-06DA-6CE2E05F5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678F37-28E9-7AD8-F7E7-98917B0EA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94B6DA-6945-1975-57E8-66036D41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D00FE-E43F-C085-06DE-46412078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33BC5E-8F9B-94D5-8BDC-271EB8458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91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26A275-B518-019F-C7A1-01EF40BC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B302A-B488-D7EF-A8F1-B632BD73C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0A2010-079D-E9B6-F4B2-64C7FBA11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92FB2-299D-034B-A2E5-9B5871D5CE83}" type="datetimeFigureOut">
              <a:rPr kumimoji="1" lang="zh-CN" altLang="en-US" smtClean="0"/>
              <a:t>2022/7/4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4F64EA-2D15-778A-C2D3-C5D956FA1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49871E-ABEF-5DFE-E2EB-C8A00C4DE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DF3F3-137B-DF41-8AD7-A85351A53F4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42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7C6CF72-823C-56E8-C5C6-ED1F17818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568873"/>
            <a:ext cx="10742660" cy="40428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89D2BE-8600-47E3-921D-A5DAE6FA7B81}"/>
              </a:ext>
            </a:extLst>
          </p:cNvPr>
          <p:cNvSpPr txBox="1"/>
          <p:nvPr/>
        </p:nvSpPr>
        <p:spPr>
          <a:xfrm>
            <a:off x="4698124" y="513955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CVPR</a:t>
            </a:r>
            <a:r>
              <a:rPr kumimoji="1" lang="zh-CN" altLang="en-US" dirty="0"/>
              <a:t> 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525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6FE3B07-AADC-6A10-DA03-759057DEC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15" y="0"/>
            <a:ext cx="5077085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342A3BD-91D7-340F-A735-2D99430E4891}"/>
              </a:ext>
            </a:extLst>
          </p:cNvPr>
          <p:cNvSpPr txBox="1"/>
          <p:nvPr/>
        </p:nvSpPr>
        <p:spPr>
          <a:xfrm>
            <a:off x="567558" y="546538"/>
            <a:ext cx="6547357" cy="544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Motivation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Merging large-scale</a:t>
            </a:r>
            <a:r>
              <a:rPr lang="zh-CN" altLang="en-US" dirty="0"/>
              <a:t> </a:t>
            </a:r>
            <a:r>
              <a:rPr lang="en" altLang="zh-CN" dirty="0"/>
              <a:t>point clouds and images raises several challenges</a:t>
            </a:r>
            <a:r>
              <a:rPr lang="zh-CN" altLang="en-US" dirty="0"/>
              <a:t>：</a:t>
            </a:r>
            <a:endParaRPr lang="en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dirty="0"/>
              <a:t>constructing a </a:t>
            </a:r>
            <a:r>
              <a:rPr lang="en" altLang="zh-CN" dirty="0">
                <a:solidFill>
                  <a:srgbClr val="FF0000"/>
                </a:solidFill>
              </a:rPr>
              <a:t>mapping</a:t>
            </a:r>
            <a:r>
              <a:rPr lang="en" altLang="zh-CN" dirty="0"/>
              <a:t> between points and pixels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dirty="0"/>
              <a:t>aggregating features between </a:t>
            </a:r>
            <a:r>
              <a:rPr lang="en" altLang="zh-CN" dirty="0">
                <a:solidFill>
                  <a:srgbClr val="FF0000"/>
                </a:solidFill>
              </a:rPr>
              <a:t>multiple views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Current methods</a:t>
            </a:r>
            <a:r>
              <a:rPr lang="zh-CN" altLang="en-US" dirty="0"/>
              <a:t> </a:t>
            </a:r>
            <a:r>
              <a:rPr lang="en" altLang="zh-CN" dirty="0"/>
              <a:t>require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dirty="0"/>
              <a:t>mesh reconstruction or depth</a:t>
            </a:r>
            <a:r>
              <a:rPr lang="zh-CN" altLang="en-US" dirty="0"/>
              <a:t> </a:t>
            </a:r>
            <a:r>
              <a:rPr lang="en" altLang="zh-CN" dirty="0"/>
              <a:t>sensors to recover</a:t>
            </a:r>
            <a:r>
              <a:rPr lang="zh-CN" altLang="en-US" dirty="0"/>
              <a:t> </a:t>
            </a:r>
            <a:r>
              <a:rPr lang="en" altLang="zh-CN" dirty="0">
                <a:solidFill>
                  <a:srgbClr val="FF0000"/>
                </a:solidFill>
              </a:rPr>
              <a:t>occlusions</a:t>
            </a:r>
            <a:r>
              <a:rPr lang="zh-CN" altLang="en-US" dirty="0"/>
              <a:t> </a:t>
            </a:r>
            <a:r>
              <a:rPr lang="en-US" altLang="zh-CN" dirty="0"/>
              <a:t>for point-pixel mapping</a:t>
            </a:r>
            <a:endParaRPr lang="en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dirty="0"/>
              <a:t>use </a:t>
            </a:r>
            <a:r>
              <a:rPr lang="en" altLang="zh-CN" dirty="0">
                <a:solidFill>
                  <a:srgbClr val="FF0000"/>
                </a:solidFill>
              </a:rPr>
              <a:t>heuristics</a:t>
            </a:r>
            <a:r>
              <a:rPr lang="en" altLang="zh-CN" dirty="0"/>
              <a:t> based on </a:t>
            </a:r>
            <a:r>
              <a:rPr lang="en" altLang="zh-CN" i="1" dirty="0" err="1"/>
              <a:t>e,g</a:t>
            </a:r>
            <a:r>
              <a:rPr lang="en" altLang="zh-CN" dirty="0"/>
              <a:t>. distance, viewing angle to select and aggregate available images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 a end-to-end trainable </a:t>
            </a:r>
            <a:r>
              <a:rPr lang="en" altLang="zh-CN" dirty="0">
                <a:solidFill>
                  <a:srgbClr val="FF0000"/>
                </a:solidFill>
              </a:rPr>
              <a:t>multi-view aggregation </a:t>
            </a:r>
            <a:r>
              <a:rPr lang="en" altLang="zh-CN" dirty="0"/>
              <a:t>model leveraging the </a:t>
            </a:r>
            <a:r>
              <a:rPr lang="en" altLang="zh-CN" dirty="0">
                <a:solidFill>
                  <a:srgbClr val="FF0000"/>
                </a:solidFill>
              </a:rPr>
              <a:t>viewing conditions of 3D points </a:t>
            </a:r>
            <a:r>
              <a:rPr lang="en" altLang="zh-CN" dirty="0"/>
              <a:t>to merge features from images taken at arbitrary positions.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910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0A1A5E0-58B8-B3F9-A931-E94006F5442E}"/>
              </a:ext>
            </a:extLst>
          </p:cNvPr>
          <p:cNvSpPr txBox="1"/>
          <p:nvPr/>
        </p:nvSpPr>
        <p:spPr>
          <a:xfrm>
            <a:off x="420414" y="1397877"/>
            <a:ext cx="5023945" cy="3789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Method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离线建立</a:t>
            </a:r>
            <a:r>
              <a:rPr lang="en" altLang="zh-CN" dirty="0">
                <a:solidFill>
                  <a:srgbClr val="FF0000"/>
                </a:solidFill>
              </a:rPr>
              <a:t>Point-Image Mapping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在线通过</a:t>
            </a:r>
            <a:r>
              <a:rPr lang="en-US" altLang="zh-CN" dirty="0"/>
              <a:t>2</a:t>
            </a:r>
            <a:r>
              <a:rPr lang="en" altLang="zh-CN" dirty="0"/>
              <a:t>D/3D backbone</a:t>
            </a:r>
            <a:r>
              <a:rPr lang="zh-CN" altLang="en-US" dirty="0"/>
              <a:t>分别提取 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点云特征</a:t>
            </a:r>
            <a:endParaRPr lang="en-US" altLang="zh-CN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该点</a:t>
            </a:r>
            <a:r>
              <a:rPr lang="en" altLang="zh-CN" dirty="0"/>
              <a:t>visible</a:t>
            </a:r>
            <a:r>
              <a:rPr lang="zh-CN" altLang="en-US" dirty="0"/>
              <a:t>的多个</a:t>
            </a:r>
            <a:r>
              <a:rPr lang="en" altLang="zh-CN" dirty="0"/>
              <a:t>view</a:t>
            </a:r>
            <a:r>
              <a:rPr lang="zh-CN" altLang="en-US" dirty="0"/>
              <a:t>图像的特征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基于图像的</a:t>
            </a:r>
            <a:r>
              <a:rPr lang="en" altLang="zh-CN" dirty="0"/>
              <a:t>view conditions</a:t>
            </a:r>
            <a:r>
              <a:rPr lang="zh-CN" altLang="en-US" dirty="0"/>
              <a:t>进行</a:t>
            </a:r>
            <a:r>
              <a:rPr lang="en" altLang="zh-CN" dirty="0">
                <a:solidFill>
                  <a:srgbClr val="FF0000"/>
                </a:solidFill>
              </a:rPr>
              <a:t>Attentive Feature Pooling</a:t>
            </a:r>
            <a:r>
              <a:rPr lang="zh-CN" altLang="en-US" dirty="0"/>
              <a:t>得到</a:t>
            </a:r>
            <a:r>
              <a:rPr lang="en" altLang="zh-CN" dirty="0"/>
              <a:t>global</a:t>
            </a:r>
            <a:r>
              <a:rPr lang="zh-CN" altLang="en-US" dirty="0"/>
              <a:t>图像特征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将点云和</a:t>
            </a:r>
            <a:r>
              <a:rPr lang="en" altLang="zh-CN" dirty="0"/>
              <a:t>global</a:t>
            </a:r>
            <a:r>
              <a:rPr lang="zh-CN" altLang="en-US" dirty="0"/>
              <a:t>图像特征</a:t>
            </a:r>
            <a:r>
              <a:rPr lang="en" altLang="zh-CN" dirty="0" err="1"/>
              <a:t>concat</a:t>
            </a:r>
            <a:r>
              <a:rPr lang="zh-CN" altLang="en-US" dirty="0"/>
              <a:t>之后进行下游任务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A57A46-597A-0C5E-EC1C-D9A67D6A7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41300"/>
            <a:ext cx="65786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D04692-A9CF-39AC-A905-2C57D32FBA06}"/>
              </a:ext>
            </a:extLst>
          </p:cNvPr>
          <p:cNvSpPr txBox="1"/>
          <p:nvPr/>
        </p:nvSpPr>
        <p:spPr>
          <a:xfrm>
            <a:off x="136635" y="441435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Point-Image Mapping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6A0AFC-4266-692A-ED95-6BFF2E6D0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67" y="1110593"/>
            <a:ext cx="7792936" cy="203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01F230-294A-1271-38CC-7219C399D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03" y="1044385"/>
            <a:ext cx="3730507" cy="47030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1B2C15-1926-F948-14D9-07BB5B475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6" y="3715408"/>
            <a:ext cx="6763533" cy="23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71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6E039E9-97E1-DF2F-CFC9-5750057A0789}"/>
              </a:ext>
            </a:extLst>
          </p:cNvPr>
          <p:cNvSpPr txBox="1"/>
          <p:nvPr/>
        </p:nvSpPr>
        <p:spPr>
          <a:xfrm>
            <a:off x="241738" y="472230"/>
            <a:ext cx="2690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/>
              <a:t>Attentive Feature Pooling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A16DBC8-9180-76F8-BC4B-65274AD68B9B}"/>
              </a:ext>
            </a:extLst>
          </p:cNvPr>
          <p:cNvSpPr txBox="1"/>
          <p:nvPr/>
        </p:nvSpPr>
        <p:spPr>
          <a:xfrm>
            <a:off x="458632" y="1301430"/>
            <a:ext cx="2473754" cy="4620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view condition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view feature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view quality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view score + gating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" altLang="zh-CN" dirty="0"/>
              <a:t>view fusion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5C7A60-DBD9-3DFD-5A9B-811FDA1D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87" y="8343"/>
            <a:ext cx="6162908" cy="4701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26DD8D-8364-2E1A-13DE-518C2AF50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315" y="1522749"/>
            <a:ext cx="3230540" cy="9665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CE466FF-A273-2E67-8DAB-B516F9E61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2" y="2988462"/>
            <a:ext cx="2622481" cy="5072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B771CC-778B-0FAD-5636-E4253FE0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975" y="2961526"/>
            <a:ext cx="2686470" cy="48844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F956F6-12BC-39C4-DA55-EBF7622653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320" y="3909843"/>
            <a:ext cx="4787900" cy="8001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601099-A00B-08CE-839D-7C72187F5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258" y="5007483"/>
            <a:ext cx="3360092" cy="594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363C3B-234E-B271-58A7-99B52A156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350" y="5060331"/>
            <a:ext cx="3520747" cy="549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7DF80A-019A-0967-5198-DEBC285CEE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9103" y="5730324"/>
            <a:ext cx="3708401" cy="106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0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889299C-F905-C42F-AC65-661B49D885F8}"/>
              </a:ext>
            </a:extLst>
          </p:cNvPr>
          <p:cNvSpPr txBox="1"/>
          <p:nvPr/>
        </p:nvSpPr>
        <p:spPr>
          <a:xfrm>
            <a:off x="136635" y="441435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zh-CN" dirty="0"/>
              <a:t>Experiment</a:t>
            </a:r>
            <a:endParaRPr kumimoji="1"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722A75-F328-4E70-3278-003F5AF12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27" y="928919"/>
            <a:ext cx="10815145" cy="548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155</Words>
  <Application>Microsoft Macintosh PowerPoint</Application>
  <PresentationFormat>宽屏</PresentationFormat>
  <Paragraphs>30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36</cp:revision>
  <dcterms:created xsi:type="dcterms:W3CDTF">2022-07-04T04:45:12Z</dcterms:created>
  <dcterms:modified xsi:type="dcterms:W3CDTF">2022-07-04T09:57:19Z</dcterms:modified>
</cp:coreProperties>
</file>