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7" autoAdjust="0"/>
    <p:restoredTop sz="85305" autoAdjust="0"/>
  </p:normalViewPr>
  <p:slideViewPr>
    <p:cSldViewPr snapToGrid="0">
      <p:cViewPr varScale="1">
        <p:scale>
          <a:sx n="103" d="100"/>
          <a:sy n="103" d="100"/>
        </p:scale>
        <p:origin x="65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AB250-35FB-469E-BDCA-05E09B8A9747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0A57D-AC43-4AA0-AFFD-892184670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47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在小物体上提升明显，两个</a:t>
            </a:r>
            <a:r>
              <a:rPr lang="en-US" altLang="zh-CN" dirty="0"/>
              <a:t>noise</a:t>
            </a:r>
            <a:r>
              <a:rPr lang="zh-CN" altLang="en-US" dirty="0"/>
              <a:t>参数控制正负样本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57D-AC43-4AA0-AFFD-892184670D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03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6BE8D-9780-73D2-F8EB-00AC7B1F2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5ACE8B-7C4C-12FF-9E6D-00AA2057E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6F595-FF1C-4B29-20A9-542AD6D9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BC3F-F67E-4058-8A3E-7054FDD9AF1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C81F1B-12BF-04DF-99AA-69794794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69BADF-B66C-7C7A-4346-41D188BA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82-66AB-4CD4-98C2-02ECC3588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10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B9173-64DC-ED94-FC96-C41D329E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B58AFE-6931-CE4A-C993-5F43B199C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C2CBC-CEF7-791D-AAF7-7AFE6DB0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BC3F-F67E-4058-8A3E-7054FDD9AF1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9C111-7B87-005B-85A3-D776B46E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5A1D10-DCDD-6BEE-ADDF-A0848E7A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82-66AB-4CD4-98C2-02ECC3588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76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05C0628-85EE-7557-D444-4522977FC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A336A4-7860-CEA6-4E58-9826857DB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331997-DCC3-FE59-67AF-1D17D741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BC3F-F67E-4058-8A3E-7054FDD9AF1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C1B228-10E1-5191-394A-3AF610EF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D8777-7290-97ED-5379-24EE6323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82-66AB-4CD4-98C2-02ECC3588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04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224D21-6651-33BC-D188-5005E67F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A8A10-B0BA-31F2-D00A-DA8A555C0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72B6DD-8E8A-D001-F62A-F9A2886E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BC3F-F67E-4058-8A3E-7054FDD9AF1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FD2F3A-1039-4164-3354-6F90FA3B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200704-3242-3E54-0FD4-7B7665E6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82-66AB-4CD4-98C2-02ECC3588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01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F1A1E0-C59B-DD89-A165-7171DA796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D5F848-4985-0D7C-B06C-307078FE2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FD54E1-7AD8-10A5-F10C-9FAFB494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BC3F-F67E-4058-8A3E-7054FDD9AF1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46D31B-5C72-BFC7-EA35-75FD044F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7F5EDC-9CC2-1ECF-8929-C0478F6C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82-66AB-4CD4-98C2-02ECC3588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6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28ED1B-9EA6-F487-921A-7A7B0A35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C8D0C1-70E3-5CA5-48ED-0A7C42654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2C1E27-C97A-2D2C-C376-DB5E8EDE7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51D546-5F4F-A7F4-C786-0085ECF1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BC3F-F67E-4058-8A3E-7054FDD9AF1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5C9C3E-CC3D-51A8-76D1-9B7F411A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5AB1CC-FAF8-9FEC-0AE9-937E16BB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82-66AB-4CD4-98C2-02ECC3588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10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F9730-501C-89E7-54C4-47515A87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384F17-4D4C-98A2-8193-BA6AE6840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62F94F-285A-E6D4-6385-BABF6840B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2F9A7C-4068-0FF5-55F0-091E2681D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3B733-AC80-73BB-BD41-DAE53E33B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64E3E29-5BAE-D41C-77DC-12F845E1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BC3F-F67E-4058-8A3E-7054FDD9AF1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DEEA6F-ECE4-29BF-2453-AE5F42D1F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A4B8BF-C67D-D573-9528-817EEF14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82-66AB-4CD4-98C2-02ECC3588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3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9126C6-AE92-B448-3489-7036ACC6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249174-0691-F8B1-9016-FE301F6E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BC3F-F67E-4058-8A3E-7054FDD9AF1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B78901-DE75-B049-07E4-0E54B690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4B6E4C-0ACB-4772-3414-3B54074F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82-66AB-4CD4-98C2-02ECC3588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1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0C7588-9A27-549A-2CB0-11BB1C71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BC3F-F67E-4058-8A3E-7054FDD9AF1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A81B17-500B-6509-CD2F-F7D59775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D1D592-0617-E8AE-2E7D-A0DCEBD5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82-66AB-4CD4-98C2-02ECC3588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7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0D1804-D477-CE29-A53E-E10E3A2A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E94749-36FE-1D2B-911D-7C4DD990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13EF217-2EBC-DF85-F4A2-3690C3D93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53C00C-97BE-7B45-5171-08F64CA8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BC3F-F67E-4058-8A3E-7054FDD9AF1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EA3C28-2127-D475-5B8E-F17CD421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45AC5A-90C5-A0A4-C46F-B40FB851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82-66AB-4CD4-98C2-02ECC3588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00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9012FE-2656-72BF-6904-A94A1797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965F400-0F3A-C73C-5516-3BA2FD223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9C0F07-80F9-68AD-4186-CD1A166E0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873403-18A7-9086-7402-B43BEB10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BC3F-F67E-4058-8A3E-7054FDD9AF1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AD0FDB-3019-C3AA-AF08-65E0C211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439CBD-B194-5B41-3E32-255F0B6E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1182-66AB-4CD4-98C2-02ECC3588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2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69412B4-678B-0861-1AC6-4DECEAB3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AC49E9-76D8-360D-0B12-9D076E16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D06951-B373-AB79-38DE-906D8106D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BC3F-F67E-4058-8A3E-7054FDD9AF19}" type="datetimeFigureOut">
              <a:rPr lang="zh-CN" altLang="en-US" smtClean="0"/>
              <a:t>2022/6/27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6FAA0F-2582-7200-5B64-ED9AD3E3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64B1CE-C241-3BFC-9154-DAB69C063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1182-66AB-4CD4-98C2-02ECC35880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9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ABEE45-F118-0EE1-7EA9-D215EDD08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9E32DC9-2A8A-2A55-F4DB-78EF03806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F8FB95-F328-CC6C-CA85-8D0AFA4AE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652462"/>
            <a:ext cx="103822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BC2EA91-07CF-BA3A-95C9-83BD51E18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64" y="1185493"/>
            <a:ext cx="9292277" cy="5599769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41D5B22E-1C4C-B2E1-7B8A-D946426F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86" y="110547"/>
            <a:ext cx="10515600" cy="1325563"/>
          </a:xfrm>
        </p:spPr>
        <p:txBody>
          <a:bodyPr/>
          <a:lstStyle/>
          <a:p>
            <a:r>
              <a:rPr lang="en-US" altLang="zh-CN" dirty="0"/>
              <a:t>Performance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814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291CE4-3A77-2B13-D1A6-B845992B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0"/>
            <a:ext cx="10515600" cy="1325563"/>
          </a:xfrm>
        </p:spPr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67EE3A-FFF0-0F79-7D3D-75BDE1B68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14" y="917439"/>
            <a:ext cx="10243705" cy="55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5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91E221-9CED-C3EF-C69C-052E519B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Contrastive </a:t>
            </a:r>
            <a:r>
              <a:rPr lang="en-US" altLang="zh-CN" dirty="0" err="1"/>
              <a:t>DeNoising</a:t>
            </a:r>
            <a:r>
              <a:rPr lang="en-US" altLang="zh-CN" dirty="0"/>
              <a:t> Training</a:t>
            </a:r>
            <a:r>
              <a:rPr lang="zh-CN" altLang="en-US" dirty="0"/>
              <a:t>（</a:t>
            </a:r>
            <a:r>
              <a:rPr lang="en-US" altLang="zh-CN" dirty="0"/>
              <a:t>CDN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30E93-E97D-FFEF-96BE-19560473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原始</a:t>
            </a:r>
            <a:r>
              <a:rPr lang="en-US" altLang="zh-CN" dirty="0"/>
              <a:t>DN-DETR</a:t>
            </a:r>
            <a:r>
              <a:rPr lang="zh-CN" altLang="en-US" dirty="0"/>
              <a:t>中没有考虑到负样本的</a:t>
            </a:r>
            <a:r>
              <a:rPr lang="en-US" altLang="zh-CN" dirty="0"/>
              <a:t>GT</a:t>
            </a:r>
            <a:r>
              <a:rPr lang="zh-CN" altLang="en-US" dirty="0"/>
              <a:t>框。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76ED44-A203-4483-BE9A-1D674DFEA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479" y="2510275"/>
            <a:ext cx="8037321" cy="38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5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91E221-9CED-C3EF-C69C-052E519B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Mixed Query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30E93-E97D-FFEF-96BE-19560473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 DETR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8BD265F-50D0-0169-ADE2-0C52A75EB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825" y="2209360"/>
            <a:ext cx="8908966" cy="42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6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91E221-9CED-C3EF-C69C-052E519B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Look Forward Twice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30E93-E97D-FFEF-96BE-19560473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 DETR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5E353A-9B6A-975D-EC97-CEE036F0F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05" y="2618510"/>
            <a:ext cx="9774719" cy="33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3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9E262-19EC-F64A-8E0B-4C092C23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846BCB-DDE9-750E-BBD7-3D248359D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71" y="1690688"/>
            <a:ext cx="9351579" cy="49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5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18135-BDF5-8429-5856-3EFE074F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C09FA9-B016-9F9F-37FA-01BD838E8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36" y="365125"/>
            <a:ext cx="6765782" cy="38743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79D438-F3B5-F4D8-4366-52126BE1E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469" y="1849943"/>
            <a:ext cx="10424495" cy="48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8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766C114-21F4-58D5-8814-17EA50354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74" y="3320392"/>
            <a:ext cx="8931200" cy="33658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F655C9-47FD-3EE1-A44B-F8FBDCD64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74" y="457548"/>
            <a:ext cx="9371865" cy="32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17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46</Words>
  <Application>Microsoft Office PowerPoint</Application>
  <PresentationFormat>宽屏</PresentationFormat>
  <Paragraphs>11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Performance</vt:lpstr>
      <vt:lpstr>Method</vt:lpstr>
      <vt:lpstr>Contrastive DeNoising Training（CDN）</vt:lpstr>
      <vt:lpstr>Mixed Query Selection</vt:lpstr>
      <vt:lpstr>Look Forward Twice</vt:lpstr>
      <vt:lpstr>Experiments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汤 宗衡</dc:creator>
  <cp:lastModifiedBy>汤 宗衡</cp:lastModifiedBy>
  <cp:revision>7</cp:revision>
  <dcterms:created xsi:type="dcterms:W3CDTF">2022-06-27T06:37:08Z</dcterms:created>
  <dcterms:modified xsi:type="dcterms:W3CDTF">2022-06-27T07:50:10Z</dcterms:modified>
</cp:coreProperties>
</file>