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5" r:id="rId4"/>
    <p:sldId id="288" r:id="rId5"/>
    <p:sldId id="286" r:id="rId6"/>
    <p:sldId id="289" r:id="rId7"/>
    <p:sldId id="287" r:id="rId8"/>
    <p:sldId id="29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>
        <p:scale>
          <a:sx n="125" d="100"/>
          <a:sy n="125" d="100"/>
        </p:scale>
        <p:origin x="-21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8934C-61EF-4782-ACF0-43BCD9FF1147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AD1E-F5CD-4113-893F-3B85BAC4C2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172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34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96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03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90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6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09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48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27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50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17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14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775C-8AA6-463C-AD45-E111C55672FE}" type="datetimeFigureOut">
              <a:rPr lang="zh-CN" altLang="en-US" smtClean="0"/>
              <a:pPr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86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5601" y="5892800"/>
            <a:ext cx="100584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/>
              <a:t>2022 </a:t>
            </a:r>
            <a:r>
              <a:rPr lang="en-US" altLang="zh-CN" sz="2400" b="1" dirty="0" smtClean="0"/>
              <a:t>CVPR</a:t>
            </a:r>
            <a:endParaRPr lang="en-US" altLang="zh-CN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471" y="2194663"/>
            <a:ext cx="9478978" cy="17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06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7656" y="641838"/>
            <a:ext cx="10058400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Nighttime Aerial Tracking benchmark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NAT2021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3"/>
          <p:cNvSpPr txBox="1"/>
          <p:nvPr/>
        </p:nvSpPr>
        <p:spPr>
          <a:xfrm>
            <a:off x="649440" y="1487395"/>
            <a:ext cx="6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---Captured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nighttime (low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constrast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low brightness,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low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signal-to-noise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ratio) by UAV</a:t>
            </a: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---12 attributes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36" y="3165158"/>
            <a:ext cx="6226187" cy="26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541" y="1204533"/>
            <a:ext cx="5228783" cy="52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7656" y="641838"/>
            <a:ext cx="1005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Unsupervised Domain Adaptive Tracking, UDAT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135" y="1679413"/>
            <a:ext cx="10099098" cy="36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3"/>
          <p:cNvSpPr txBox="1"/>
          <p:nvPr/>
        </p:nvSpPr>
        <p:spPr>
          <a:xfrm>
            <a:off x="354604" y="571236"/>
            <a:ext cx="111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 preprocessing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: low-light enhancement, salient object detection, and dynamic programming.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878" y="1124986"/>
            <a:ext cx="7323991" cy="34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81" y="5398212"/>
            <a:ext cx="5121888" cy="81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503" y="5254720"/>
            <a:ext cx="4945878" cy="9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8864" y="509953"/>
            <a:ext cx="1005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Unsupervised Domain Adaptive Tracking, UDAT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007" y="1463123"/>
            <a:ext cx="8305215" cy="296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506" y="5097707"/>
            <a:ext cx="5004097" cy="5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428" y="5867034"/>
            <a:ext cx="2378686" cy="3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625" y="5681298"/>
            <a:ext cx="5181233" cy="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844" y="1494692"/>
            <a:ext cx="6702779" cy="35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9" y="1551346"/>
            <a:ext cx="5961185" cy="37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428" y="601464"/>
            <a:ext cx="5976572" cy="21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611" y="3141072"/>
            <a:ext cx="5060706" cy="24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31" y="990949"/>
            <a:ext cx="11333284" cy="15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46" y="3679664"/>
            <a:ext cx="5447515" cy="17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435" y="3334884"/>
            <a:ext cx="5338397" cy="239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55</Words>
  <Application>Microsoft Office PowerPoint</Application>
  <PresentationFormat>自定义</PresentationFormat>
  <Paragraphs>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Windows 用户</cp:lastModifiedBy>
  <cp:revision>57</cp:revision>
  <dcterms:created xsi:type="dcterms:W3CDTF">2022-03-16T03:03:00Z</dcterms:created>
  <dcterms:modified xsi:type="dcterms:W3CDTF">2022-05-09T07:19:08Z</dcterms:modified>
</cp:coreProperties>
</file>