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A2666-442B-814A-8CA1-40FB6E1B2D9C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924BA-1AC6-7F45-9258-85500D5215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83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experiments are conducted on a single RTX2080Ti GPU.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FPS is calculated with the full utilization of GPU memory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924BA-1AC6-7F45-9258-85500D52155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057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924BA-1AC6-7F45-9258-85500D52155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005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C86DB-C63A-CF77-237D-A543088CF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8A13AF-9BDD-DCCD-9471-2412376D2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C8C5A2-3E54-602C-358B-C21537CA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710C2-31F3-2F96-2ADA-5680D254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608DFC-B587-0FEB-04ED-C2B9DFEF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80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D9952-DB37-7B59-2DFD-DCCF973A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C7C529-60C4-A1AB-AC86-B2B7D763C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BE6050-05C0-DF81-DE44-7A364BF4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84B2AA-0B96-D50F-E6A4-1F24727A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8F094-C1E1-8308-C27B-FBEC35F1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26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D32BE0-857C-972F-D0EB-7D7057A6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F6B1-DB76-00CC-2D6C-661AA49AF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92EE0E-BDBA-4E8D-383D-317FDB06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08B0BD-F766-9AE7-4F1F-178B1534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C166A-9AE3-3374-9F5E-FD10A510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6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286B2-A648-EEBB-9B3A-666DED3C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C21BA-B7FC-87D1-AFB1-7BDDFF3A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0ED2FB-EB67-9F8F-9292-D0645CCF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74D06D-B1B2-6BED-8BAA-91A2CCBE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9FB338-ED55-F9CE-FA13-BA41B92B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18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F8E8D-D7E2-3987-1E71-18241435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3A6E1A-F208-631F-7766-EF4D3070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D2729B-E4E3-076F-10D6-78CEE992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DAB751-36F2-FF96-11EC-067DA436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7A4AFA-A46D-C36F-F982-8A1F91CD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507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2D027-5A11-8113-97C2-787EBEE6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CA7955-666B-8618-F431-F96EA38A6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9AFECF-4FBE-1E70-FB82-8CA1910FF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8656CF-2519-B6FA-E211-59587E27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51D0EF-71D5-3276-91E8-56D8535A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1E4E7B-7E0E-762A-E9A9-99B9677E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61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F2BE2-2A98-5D8D-E71B-2205B96C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226145-6B96-E795-C086-DBBFD058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3E2B48-F048-DE6C-D210-7CF6137F2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9D056A-029B-CA10-54C8-2ECCA2490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335E57-FD8B-8292-C323-C92EC2D6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71FF72-E044-FB55-16CB-97F24F1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998383-8FAF-9F67-D61C-E3F6080B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5E2422-FFB0-16F4-2497-4783A29C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07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9F7596-6F26-AB1B-DF36-2301817A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20F7DC-800B-6B5F-8E89-4488F3AA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1D0CC2-6576-B64D-2066-F2B1B468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0EA081-E88F-2116-15DA-7F8FC15E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7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EF0137-8E5B-E03F-9BE3-E6D2701B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3245E4-4A3A-A888-27A5-2ED1C67A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983E92-D3B6-7393-DFB4-5127DD99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19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272DB-D756-6096-4023-52E1FA74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CD41E9-A133-ECBC-49AF-13B8A05F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E9EBE2-1E5F-204B-CE92-A3A605376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61BA66-2D20-BCB1-B8C4-D64160AB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E81623-11B5-A86B-6881-0521F3A8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FA5A5A-0357-5771-6546-4B121049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27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738F7-09DB-82BB-F29F-5C119A4F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5C4B9-9843-1AA0-E25B-6B97F12B6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9D39C2-5642-030D-6C1D-9CE59156F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9F3E65-C098-2E9C-40F0-F2002B79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C9F287-24E3-456B-8455-9C27C9C6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EC9A04-0275-80B4-E89C-AAFA23B9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208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D6C609-EC52-55B0-BAEB-FB873555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204B08-EC43-5F38-B09D-A3F80E721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0CB898-CC35-FF1B-D9C5-E19442AA1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0B00-185B-4D4A-BD8A-11CD3BE54BF4}" type="datetimeFigureOut">
              <a:rPr kumimoji="1" lang="zh-CN" altLang="en-US" smtClean="0"/>
              <a:t>2022/4/27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B803C-4174-B953-B31E-BF2B89AA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B9ED3E-BC85-F06C-8CA1-D9ED91B66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707B-5356-8840-A38C-31B436181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98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645D07-949B-D5AD-990D-352370A0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373"/>
            <a:ext cx="12192000" cy="33294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6251DD-7512-EFF2-9510-C4680D681B7E}"/>
              </a:ext>
            </a:extLst>
          </p:cNvPr>
          <p:cNvSpPr txBox="1"/>
          <p:nvPr/>
        </p:nvSpPr>
        <p:spPr>
          <a:xfrm>
            <a:off x="5094514" y="3871355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2022 </a:t>
            </a:r>
            <a:r>
              <a:rPr kumimoji="1" lang="en-US" altLang="zh-CN" dirty="0" err="1"/>
              <a:t>cvpr</a:t>
            </a:r>
            <a:r>
              <a:rPr kumimoji="1" lang="en-US" altLang="zh-CN" dirty="0"/>
              <a:t> oral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64B9E9-8094-BC51-C2F8-DE054CD8D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8" y="4240687"/>
            <a:ext cx="4422558" cy="22326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BD8A4-9819-BA05-AC21-A857C8727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007" y="4240687"/>
            <a:ext cx="4181493" cy="23738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F5847F3-7B2F-3FC1-CF56-C4482F319C52}"/>
              </a:ext>
            </a:extLst>
          </p:cNvPr>
          <p:cNvSpPr/>
          <p:nvPr/>
        </p:nvSpPr>
        <p:spPr>
          <a:xfrm>
            <a:off x="7742711" y="1579418"/>
            <a:ext cx="1644177" cy="60477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218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7DF0FE-C533-85CE-B7E2-C4916B91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0" y="897780"/>
            <a:ext cx="10527038" cy="50624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ACAD15-7BC6-C27B-910D-D0A4C51EE84C}"/>
              </a:ext>
            </a:extLst>
          </p:cNvPr>
          <p:cNvSpPr txBox="1"/>
          <p:nvPr/>
        </p:nvSpPr>
        <p:spPr>
          <a:xfrm>
            <a:off x="1357312" y="385733"/>
            <a:ext cx="3490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Instance-aware </a:t>
            </a:r>
            <a:r>
              <a:rPr lang="en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downsampling</a:t>
            </a:r>
            <a:endParaRPr lang="e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221F67-EB66-A5D9-576A-4FFAE4A663C8}"/>
              </a:ext>
            </a:extLst>
          </p:cNvPr>
          <p:cNvSpPr txBox="1"/>
          <p:nvPr/>
        </p:nvSpPr>
        <p:spPr>
          <a:xfrm>
            <a:off x="6096000" y="416511"/>
            <a:ext cx="422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Instance Centroid Perception</a:t>
            </a:r>
            <a:endParaRPr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CB81D0-B952-8368-F019-2193003BBCDD}"/>
              </a:ext>
            </a:extLst>
          </p:cNvPr>
          <p:cNvSpPr txBox="1"/>
          <p:nvPr/>
        </p:nvSpPr>
        <p:spPr>
          <a:xfrm>
            <a:off x="713678" y="5960220"/>
            <a:ext cx="7651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· Sample layer</a:t>
            </a:r>
            <a:r>
              <a:rPr lang="zh-CN" altLang="en" b="1" dirty="0"/>
              <a:t>：</a:t>
            </a:r>
            <a:r>
              <a:rPr lang="zh-CN" altLang="en-US" dirty="0"/>
              <a:t>主要是对输入点进行采样，在这些点中选出若干个中心点</a:t>
            </a:r>
            <a:endParaRPr lang="en-US" altLang="zh-CN" dirty="0"/>
          </a:p>
          <a:p>
            <a:r>
              <a:rPr lang="en-US" altLang="zh-CN" b="1" dirty="0"/>
              <a:t>· </a:t>
            </a:r>
            <a:r>
              <a:rPr lang="en" altLang="zh-CN" b="1" dirty="0"/>
              <a:t>Grouping layer</a:t>
            </a:r>
            <a:r>
              <a:rPr lang="zh-CN" altLang="en" b="1" dirty="0"/>
              <a:t>：</a:t>
            </a:r>
            <a:r>
              <a:rPr lang="zh-CN" altLang="en-US" dirty="0"/>
              <a:t>是利用上一步得到的中心点将点集划分成若干个区域；</a:t>
            </a:r>
            <a:br>
              <a:rPr lang="zh-CN" altLang="en-US" dirty="0"/>
            </a:br>
            <a:r>
              <a:rPr lang="en-US" altLang="zh-CN" b="1" dirty="0"/>
              <a:t>· </a:t>
            </a:r>
            <a:r>
              <a:rPr lang="en" altLang="zh-CN" b="1" dirty="0" err="1"/>
              <a:t>PointNet</a:t>
            </a:r>
            <a:r>
              <a:rPr lang="en" altLang="zh-CN" b="1" dirty="0"/>
              <a:t> layer</a:t>
            </a:r>
            <a:r>
              <a:rPr lang="zh-CN" altLang="en" b="1" dirty="0"/>
              <a:t>：</a:t>
            </a:r>
            <a:r>
              <a:rPr lang="zh-CN" altLang="en-US" dirty="0"/>
              <a:t>是对上述得到的每个区域进行编码，变成特征向量。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195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A9BDBC-44B6-1A79-9D16-3BDEF66AD406}"/>
              </a:ext>
            </a:extLst>
          </p:cNvPr>
          <p:cNvSpPr txBox="1"/>
          <p:nvPr/>
        </p:nvSpPr>
        <p:spPr>
          <a:xfrm>
            <a:off x="457199" y="357158"/>
            <a:ext cx="4191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Instance-aware </a:t>
            </a:r>
            <a:r>
              <a:rPr lang="en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downsampling</a:t>
            </a:r>
            <a:endParaRPr lang="e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6879AA-A15B-F35E-6576-6A50208E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4" y="1042987"/>
            <a:ext cx="10868709" cy="28575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8243BA-4187-D132-7056-17289EE1299D}"/>
              </a:ext>
            </a:extLst>
          </p:cNvPr>
          <p:cNvSpPr txBox="1"/>
          <p:nvPr/>
        </p:nvSpPr>
        <p:spPr>
          <a:xfrm>
            <a:off x="457199" y="400154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Class-aware Sampling</a:t>
            </a:r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A58CBE-C7D9-A501-B5F7-B069896B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/>
          <a:stretch/>
        </p:blipFill>
        <p:spPr>
          <a:xfrm>
            <a:off x="1518150" y="4331692"/>
            <a:ext cx="5264990" cy="8715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DE7E8F-98F8-EFFC-20B8-9A031303EA1B}"/>
              </a:ext>
            </a:extLst>
          </p:cNvPr>
          <p:cNvSpPr txBox="1"/>
          <p:nvPr/>
        </p:nvSpPr>
        <p:spPr>
          <a:xfrm>
            <a:off x="325753" y="5164110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Centroid-aware Sampling</a:t>
            </a:r>
            <a:endParaRPr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27027D-6C1A-B9EB-A317-426DE078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82" y="5533442"/>
            <a:ext cx="5140546" cy="8324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940A1C-70BD-E46E-68A3-8A0CF9453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128" y="5766486"/>
            <a:ext cx="5627165" cy="87159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8BA5E55-33E9-71A6-2BBD-8710073A4DA4}"/>
              </a:ext>
            </a:extLst>
          </p:cNvPr>
          <p:cNvSpPr txBox="1"/>
          <p:nvPr/>
        </p:nvSpPr>
        <p:spPr>
          <a:xfrm>
            <a:off x="6783140" y="4321318"/>
            <a:ext cx="367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Inference</a:t>
            </a:r>
            <a:r>
              <a:rPr kumimoji="1" lang="zh-CN" altLang="en-US" dirty="0"/>
              <a:t>的时候取分数</a:t>
            </a:r>
            <a:r>
              <a:rPr kumimoji="1" lang="en-US" altLang="zh-CN" dirty="0" err="1"/>
              <a:t>topk</a:t>
            </a:r>
            <a:r>
              <a:rPr kumimoji="1" lang="zh-CN" altLang="en-US" dirty="0"/>
              <a:t>的作为代表性的点进入下一</a:t>
            </a:r>
            <a:r>
              <a:rPr kumimoji="1" lang="en-US" altLang="zh-CN" dirty="0"/>
              <a:t>encode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886C2C-090F-3E96-947E-DF655D6D7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140" y="5213665"/>
            <a:ext cx="3676650" cy="5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867F8DA-C729-0F75-456D-BDBBE7459E81}"/>
              </a:ext>
            </a:extLst>
          </p:cNvPr>
          <p:cNvSpPr txBox="1"/>
          <p:nvPr/>
        </p:nvSpPr>
        <p:spPr>
          <a:xfrm>
            <a:off x="360218" y="297758"/>
            <a:ext cx="4667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Instance Centroid Perception</a:t>
            </a:r>
            <a:endParaRPr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82C421-1159-F95C-FA57-F902E7531EA0}"/>
              </a:ext>
            </a:extLst>
          </p:cNvPr>
          <p:cNvSpPr txBox="1"/>
          <p:nvPr/>
        </p:nvSpPr>
        <p:spPr>
          <a:xfrm>
            <a:off x="570016" y="997527"/>
            <a:ext cx="32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Centroid Prediction</a:t>
            </a:r>
            <a:endParaRPr lang="e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BCAC0D-57BB-C3E9-FAB1-329A76C07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0"/>
          <a:stretch/>
        </p:blipFill>
        <p:spPr>
          <a:xfrm>
            <a:off x="360218" y="1524022"/>
            <a:ext cx="5905500" cy="15537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11D2AB6-FCA1-F0F6-3DB6-4B1437680182}"/>
              </a:ext>
            </a:extLst>
          </p:cNvPr>
          <p:cNvSpPr txBox="1"/>
          <p:nvPr/>
        </p:nvSpPr>
        <p:spPr>
          <a:xfrm>
            <a:off x="464891" y="3077737"/>
            <a:ext cx="11692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cij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denotes the ground-truth offset from point </a:t>
            </a:r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pij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center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regularization term is added to minimize the uncertainty of the centroid prediction.</a:t>
            </a:r>
            <a:r>
              <a:rPr lang="en" altLang="zh-CN" dirty="0"/>
              <a:t>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votes per instance are aggregated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light of the surrounding interference, where the 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mean destination of </a:t>
            </a:r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indicator function to determine whether this point is used to estimate the instance center or not. Expand the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ground-truth bounding boxes or proportional enlarge the box to cover more related context near the objects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F2F966-C2AE-9D90-BEA9-A18EA62D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1" y="4610078"/>
            <a:ext cx="4457700" cy="723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19D6E9-0DCD-D747-520A-DD06A9507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8" y="5333978"/>
            <a:ext cx="5969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C0B17B-74DE-58CE-3FDF-98B7E779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3" y="300758"/>
            <a:ext cx="6855927" cy="39032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971987-AEE4-C995-AC87-207231ED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94" y="300757"/>
            <a:ext cx="4577733" cy="37359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62F8F0-FA0D-09A0-EFB3-B4D514A1E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986" y="4371603"/>
            <a:ext cx="5206027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897901-5652-FC11-EE13-DD26FCFB1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7" y="135054"/>
            <a:ext cx="4473033" cy="35055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721B0AB-1797-DDFF-81D7-192506924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7" y="3879385"/>
            <a:ext cx="4940300" cy="2743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EE64D6-17A8-08D7-6982-5DD592100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23" y="556787"/>
            <a:ext cx="4838700" cy="1841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853209-C597-3790-DE94-52EDCDA28A20}"/>
              </a:ext>
            </a:extLst>
          </p:cNvPr>
          <p:cNvSpPr txBox="1"/>
          <p:nvPr/>
        </p:nvSpPr>
        <p:spPr>
          <a:xfrm>
            <a:off x="5787483" y="5250985"/>
            <a:ext cx="5711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strategy focus on the instance center, 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tends to ignore the distal geometric details of objects 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cyclist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large aspect ratios.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07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239</Words>
  <Application>Microsoft Macintosh PowerPoint</Application>
  <PresentationFormat>宽屏</PresentationFormat>
  <Paragraphs>23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one peach</dc:creator>
  <cp:lastModifiedBy>one peach</cp:lastModifiedBy>
  <cp:revision>41</cp:revision>
  <dcterms:created xsi:type="dcterms:W3CDTF">2022-04-27T06:06:37Z</dcterms:created>
  <dcterms:modified xsi:type="dcterms:W3CDTF">2022-04-27T11:46:43Z</dcterms:modified>
</cp:coreProperties>
</file>